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
  </p:notesMasterIdLst>
  <p:handoutMasterIdLst>
    <p:handoutMasterId r:id="rId4"/>
  </p:handoutMasterIdLst>
  <p:sldIdLst>
    <p:sldId id="257" r:id="rId2"/>
  </p:sldIdLst>
  <p:sldSz cx="30275213" cy="42803763"/>
  <p:notesSz cx="6858000" cy="9144000"/>
  <p:defaultTextStyle>
    <a:defPPr>
      <a:defRPr lang="en-US"/>
    </a:defPPr>
    <a:lvl1pPr marL="0" algn="l" defTabSz="4298918" rtl="0" eaLnBrk="1" latinLnBrk="0" hangingPunct="1">
      <a:defRPr sz="8449" kern="1200">
        <a:solidFill>
          <a:schemeClr val="tx1"/>
        </a:solidFill>
        <a:latin typeface="+mn-lt"/>
        <a:ea typeface="+mn-ea"/>
        <a:cs typeface="+mn-cs"/>
      </a:defRPr>
    </a:lvl1pPr>
    <a:lvl2pPr marL="2149460" algn="l" defTabSz="4298918" rtl="0" eaLnBrk="1" latinLnBrk="0" hangingPunct="1">
      <a:defRPr sz="8449" kern="1200">
        <a:solidFill>
          <a:schemeClr val="tx1"/>
        </a:solidFill>
        <a:latin typeface="+mn-lt"/>
        <a:ea typeface="+mn-ea"/>
        <a:cs typeface="+mn-cs"/>
      </a:defRPr>
    </a:lvl2pPr>
    <a:lvl3pPr marL="4298918" algn="l" defTabSz="4298918" rtl="0" eaLnBrk="1" latinLnBrk="0" hangingPunct="1">
      <a:defRPr sz="8449" kern="1200">
        <a:solidFill>
          <a:schemeClr val="tx1"/>
        </a:solidFill>
        <a:latin typeface="+mn-lt"/>
        <a:ea typeface="+mn-ea"/>
        <a:cs typeface="+mn-cs"/>
      </a:defRPr>
    </a:lvl3pPr>
    <a:lvl4pPr marL="6448378" algn="l" defTabSz="4298918" rtl="0" eaLnBrk="1" latinLnBrk="0" hangingPunct="1">
      <a:defRPr sz="8449" kern="1200">
        <a:solidFill>
          <a:schemeClr val="tx1"/>
        </a:solidFill>
        <a:latin typeface="+mn-lt"/>
        <a:ea typeface="+mn-ea"/>
        <a:cs typeface="+mn-cs"/>
      </a:defRPr>
    </a:lvl4pPr>
    <a:lvl5pPr marL="8597836" algn="l" defTabSz="4298918" rtl="0" eaLnBrk="1" latinLnBrk="0" hangingPunct="1">
      <a:defRPr sz="8449" kern="1200">
        <a:solidFill>
          <a:schemeClr val="tx1"/>
        </a:solidFill>
        <a:latin typeface="+mn-lt"/>
        <a:ea typeface="+mn-ea"/>
        <a:cs typeface="+mn-cs"/>
      </a:defRPr>
    </a:lvl5pPr>
    <a:lvl6pPr marL="10747296" algn="l" defTabSz="4298918" rtl="0" eaLnBrk="1" latinLnBrk="0" hangingPunct="1">
      <a:defRPr sz="8449" kern="1200">
        <a:solidFill>
          <a:schemeClr val="tx1"/>
        </a:solidFill>
        <a:latin typeface="+mn-lt"/>
        <a:ea typeface="+mn-ea"/>
        <a:cs typeface="+mn-cs"/>
      </a:defRPr>
    </a:lvl6pPr>
    <a:lvl7pPr marL="12896756" algn="l" defTabSz="4298918" rtl="0" eaLnBrk="1" latinLnBrk="0" hangingPunct="1">
      <a:defRPr sz="8449" kern="1200">
        <a:solidFill>
          <a:schemeClr val="tx1"/>
        </a:solidFill>
        <a:latin typeface="+mn-lt"/>
        <a:ea typeface="+mn-ea"/>
        <a:cs typeface="+mn-cs"/>
      </a:defRPr>
    </a:lvl7pPr>
    <a:lvl8pPr marL="15046214" algn="l" defTabSz="4298918" rtl="0" eaLnBrk="1" latinLnBrk="0" hangingPunct="1">
      <a:defRPr sz="8449" kern="1200">
        <a:solidFill>
          <a:schemeClr val="tx1"/>
        </a:solidFill>
        <a:latin typeface="+mn-lt"/>
        <a:ea typeface="+mn-ea"/>
        <a:cs typeface="+mn-cs"/>
      </a:defRPr>
    </a:lvl8pPr>
    <a:lvl9pPr marL="17195675" algn="l" defTabSz="4298918" rtl="0" eaLnBrk="1" latinLnBrk="0" hangingPunct="1">
      <a:defRPr sz="844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864"/>
    <a:srgbClr val="1E3864"/>
    <a:srgbClr val="E7E6E6"/>
    <a:srgbClr val="44526A"/>
    <a:srgbClr val="CDD2DE"/>
    <a:srgbClr val="F3F5FA"/>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6C5294-0F9E-477D-A053-14A9643EC907}" v="7" dt="2020-12-14T00:47:57.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6738" autoAdjust="0"/>
    <p:restoredTop sz="94707" autoAdjust="0"/>
  </p:normalViewPr>
  <p:slideViewPr>
    <p:cSldViewPr snapToGrid="0" snapToObjects="1" showGuides="1">
      <p:cViewPr>
        <p:scale>
          <a:sx n="25" d="100"/>
          <a:sy n="25" d="100"/>
        </p:scale>
        <p:origin x="605" y="-308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o MArkov123" userId="d36e1e23a845f0f8" providerId="LiveId" clId="{696C5294-0F9E-477D-A053-14A9643EC907}"/>
    <pc:docChg chg="custSel delMainMaster modMainMaster">
      <pc:chgData name="Kristo MArkov123" userId="d36e1e23a845f0f8" providerId="LiveId" clId="{696C5294-0F9E-477D-A053-14A9643EC907}" dt="2020-12-14T00:47:57.738" v="383" actId="207"/>
      <pc:docMkLst>
        <pc:docMk/>
      </pc:docMkLst>
      <pc:sldMasterChg chg="modSp">
        <pc:chgData name="Kristo MArkov123" userId="d36e1e23a845f0f8" providerId="LiveId" clId="{696C5294-0F9E-477D-A053-14A9643EC907}" dt="2020-12-14T00:47:57.738" v="383" actId="207"/>
        <pc:sldMasterMkLst>
          <pc:docMk/>
          <pc:sldMasterMk cId="4010461208" sldId="2147483663"/>
        </pc:sldMasterMkLst>
        <pc:spChg chg="mod">
          <ac:chgData name="Kristo MArkov123" userId="d36e1e23a845f0f8" providerId="LiveId" clId="{696C5294-0F9E-477D-A053-14A9643EC907}" dt="2020-12-14T00:47:35.898" v="379" actId="207"/>
          <ac:spMkLst>
            <pc:docMk/>
            <pc:sldMasterMk cId="4010461208" sldId="2147483663"/>
            <ac:spMk id="19" creationId="{B11B5645-ECC7-174A-A4DA-6C20FE4C9A25}"/>
          </ac:spMkLst>
        </pc:spChg>
        <pc:spChg chg="mod">
          <ac:chgData name="Kristo MArkov123" userId="d36e1e23a845f0f8" providerId="LiveId" clId="{696C5294-0F9E-477D-A053-14A9643EC907}" dt="2020-12-14T00:38:04.241" v="361" actId="1076"/>
          <ac:spMkLst>
            <pc:docMk/>
            <pc:sldMasterMk cId="4010461208" sldId="2147483663"/>
            <ac:spMk id="48" creationId="{31C955CD-2580-4605-BB90-09303B014726}"/>
          </ac:spMkLst>
        </pc:spChg>
        <pc:spChg chg="mod">
          <ac:chgData name="Kristo MArkov123" userId="d36e1e23a845f0f8" providerId="LiveId" clId="{696C5294-0F9E-477D-A053-14A9643EC907}" dt="2020-12-14T00:47:09.225" v="377" actId="20577"/>
          <ac:spMkLst>
            <pc:docMk/>
            <pc:sldMasterMk cId="4010461208" sldId="2147483663"/>
            <ac:spMk id="82" creationId="{CC6D66C8-014A-9046-A7B4-5C9175DB93E3}"/>
          </ac:spMkLst>
        </pc:spChg>
        <pc:spChg chg="mod">
          <ac:chgData name="Kristo MArkov123" userId="d36e1e23a845f0f8" providerId="LiveId" clId="{696C5294-0F9E-477D-A053-14A9643EC907}" dt="2020-12-14T00:46:43.025" v="376" actId="20577"/>
          <ac:spMkLst>
            <pc:docMk/>
            <pc:sldMasterMk cId="4010461208" sldId="2147483663"/>
            <ac:spMk id="96" creationId="{2AF9B925-16F0-2543-BAFB-A6B42E763846}"/>
          </ac:spMkLst>
        </pc:spChg>
        <pc:spChg chg="mod">
          <ac:chgData name="Kristo MArkov123" userId="d36e1e23a845f0f8" providerId="LiveId" clId="{696C5294-0F9E-477D-A053-14A9643EC907}" dt="2020-12-14T00:47:42.794" v="381" actId="207"/>
          <ac:spMkLst>
            <pc:docMk/>
            <pc:sldMasterMk cId="4010461208" sldId="2147483663"/>
            <ac:spMk id="109" creationId="{BA529961-CE02-C648-B106-BB94CAD872E0}"/>
          </ac:spMkLst>
        </pc:spChg>
        <pc:spChg chg="mod">
          <ac:chgData name="Kristo MArkov123" userId="d36e1e23a845f0f8" providerId="LiveId" clId="{696C5294-0F9E-477D-A053-14A9643EC907}" dt="2020-12-14T00:47:47.336" v="382" actId="207"/>
          <ac:spMkLst>
            <pc:docMk/>
            <pc:sldMasterMk cId="4010461208" sldId="2147483663"/>
            <ac:spMk id="111" creationId="{1161CE7A-9A17-4B49-B1FF-6F11AD3E79FA}"/>
          </ac:spMkLst>
        </pc:spChg>
        <pc:spChg chg="mod">
          <ac:chgData name="Kristo MArkov123" userId="d36e1e23a845f0f8" providerId="LiveId" clId="{696C5294-0F9E-477D-A053-14A9643EC907}" dt="2020-12-14T00:47:57.738" v="383" actId="207"/>
          <ac:spMkLst>
            <pc:docMk/>
            <pc:sldMasterMk cId="4010461208" sldId="2147483663"/>
            <ac:spMk id="112" creationId="{549C2923-5C0A-2F4F-8943-28E5C0C575F9}"/>
          </ac:spMkLst>
        </pc:spChg>
        <pc:spChg chg="mod">
          <ac:chgData name="Kristo MArkov123" userId="d36e1e23a845f0f8" providerId="LiveId" clId="{696C5294-0F9E-477D-A053-14A9643EC907}" dt="2020-12-14T00:38:16.168" v="363" actId="20577"/>
          <ac:spMkLst>
            <pc:docMk/>
            <pc:sldMasterMk cId="4010461208" sldId="2147483663"/>
            <ac:spMk id="114" creationId="{54B04F4A-DE43-0540-BCFB-856E35584807}"/>
          </ac:spMkLst>
        </pc:spChg>
        <pc:spChg chg="mod">
          <ac:chgData name="Kristo MArkov123" userId="d36e1e23a845f0f8" providerId="LiveId" clId="{696C5294-0F9E-477D-A053-14A9643EC907}" dt="2020-12-14T00:36:54.801" v="350" actId="1076"/>
          <ac:spMkLst>
            <pc:docMk/>
            <pc:sldMasterMk cId="4010461208" sldId="2147483663"/>
            <ac:spMk id="119" creationId="{9B63C55E-74E2-344F-90D6-01306916CF6A}"/>
          </ac:spMkLst>
        </pc:spChg>
        <pc:spChg chg="mod">
          <ac:chgData name="Kristo MArkov123" userId="d36e1e23a845f0f8" providerId="LiveId" clId="{696C5294-0F9E-477D-A053-14A9643EC907}" dt="2020-12-14T00:36:44.489" v="348" actId="1076"/>
          <ac:spMkLst>
            <pc:docMk/>
            <pc:sldMasterMk cId="4010461208" sldId="2147483663"/>
            <ac:spMk id="120" creationId="{7E6156BF-E1D6-7341-9D30-97B711EF34E5}"/>
          </ac:spMkLst>
        </pc:spChg>
        <pc:picChg chg="mod">
          <ac:chgData name="Kristo MArkov123" userId="d36e1e23a845f0f8" providerId="LiveId" clId="{696C5294-0F9E-477D-A053-14A9643EC907}" dt="2020-12-14T00:37:55.073" v="360" actId="1076"/>
          <ac:picMkLst>
            <pc:docMk/>
            <pc:sldMasterMk cId="4010461208" sldId="2147483663"/>
            <ac:picMk id="5" creationId="{95F7BE79-9C20-4DC3-8BA1-ABECEFDE5B45}"/>
          </ac:picMkLst>
        </pc:picChg>
        <pc:picChg chg="mod">
          <ac:chgData name="Kristo MArkov123" userId="d36e1e23a845f0f8" providerId="LiveId" clId="{696C5294-0F9E-477D-A053-14A9643EC907}" dt="2020-12-14T00:37:31.624" v="356" actId="1076"/>
          <ac:picMkLst>
            <pc:docMk/>
            <pc:sldMasterMk cId="4010461208" sldId="2147483663"/>
            <ac:picMk id="7" creationId="{FA8B5E64-5D97-4A6F-A295-A8232ECBD97E}"/>
          </ac:picMkLst>
        </pc:picChg>
        <pc:picChg chg="mod">
          <ac:chgData name="Kristo MArkov123" userId="d36e1e23a845f0f8" providerId="LiveId" clId="{696C5294-0F9E-477D-A053-14A9643EC907}" dt="2020-12-14T00:37:42.992" v="358" actId="1076"/>
          <ac:picMkLst>
            <pc:docMk/>
            <pc:sldMasterMk cId="4010461208" sldId="2147483663"/>
            <ac:picMk id="11" creationId="{15819682-D6A0-4E75-90D5-BE7832817453}"/>
          </ac:picMkLst>
        </pc:picChg>
        <pc:picChg chg="mod">
          <ac:chgData name="Kristo MArkov123" userId="d36e1e23a845f0f8" providerId="LiveId" clId="{696C5294-0F9E-477D-A053-14A9643EC907}" dt="2020-12-14T00:37:15.880" v="354" actId="1076"/>
          <ac:picMkLst>
            <pc:docMk/>
            <pc:sldMasterMk cId="4010461208" sldId="2147483663"/>
            <ac:picMk id="14" creationId="{A874DF87-3A34-40C9-9FE3-D6E93A0A3D97}"/>
          </ac:picMkLst>
        </pc:picChg>
        <pc:picChg chg="mod">
          <ac:chgData name="Kristo MArkov123" userId="d36e1e23a845f0f8" providerId="LiveId" clId="{696C5294-0F9E-477D-A053-14A9643EC907}" dt="2020-12-14T00:37:47.001" v="359" actId="1076"/>
          <ac:picMkLst>
            <pc:docMk/>
            <pc:sldMasterMk cId="4010461208" sldId="2147483663"/>
            <ac:picMk id="16" creationId="{163AB86A-AD9E-41B9-B7E1-6CA246540FE7}"/>
          </ac:picMkLst>
        </pc:picChg>
        <pc:picChg chg="mod">
          <ac:chgData name="Kristo MArkov123" userId="d36e1e23a845f0f8" providerId="LiveId" clId="{696C5294-0F9E-477D-A053-14A9643EC907}" dt="2020-12-14T00:37:35.873" v="357" actId="1076"/>
          <ac:picMkLst>
            <pc:docMk/>
            <pc:sldMasterMk cId="4010461208" sldId="2147483663"/>
            <ac:picMk id="18" creationId="{DC8D995B-308D-406B-9E26-361D56A1770B}"/>
          </ac:picMkLst>
        </pc:picChg>
        <pc:picChg chg="mod">
          <ac:chgData name="Kristo MArkov123" userId="d36e1e23a845f0f8" providerId="LiveId" clId="{696C5294-0F9E-477D-A053-14A9643EC907}" dt="2020-12-14T00:38:13.195" v="362" actId="1076"/>
          <ac:picMkLst>
            <pc:docMk/>
            <pc:sldMasterMk cId="4010461208" sldId="2147483663"/>
            <ac:picMk id="49" creationId="{D94033C3-2ADA-4B9D-890C-32317DE10695}"/>
          </ac:picMkLst>
        </pc:picChg>
        <pc:picChg chg="mod">
          <ac:chgData name="Kristo MArkov123" userId="d36e1e23a845f0f8" providerId="LiveId" clId="{696C5294-0F9E-477D-A053-14A9643EC907}" dt="2020-12-14T00:36:51.017" v="349" actId="1076"/>
          <ac:picMkLst>
            <pc:docMk/>
            <pc:sldMasterMk cId="4010461208" sldId="2147483663"/>
            <ac:picMk id="116" creationId="{70ECD343-4AA5-9940-BF90-5A2A0C8BDD10}"/>
          </ac:picMkLst>
        </pc:picChg>
      </pc:sldMasterChg>
      <pc:sldMasterChg chg="addSp modSp del delSldLayout">
        <pc:chgData name="Kristo MArkov123" userId="d36e1e23a845f0f8" providerId="LiveId" clId="{696C5294-0F9E-477D-A053-14A9643EC907}" dt="2020-12-14T00:40:23.001" v="375" actId="2696"/>
        <pc:sldMasterMkLst>
          <pc:docMk/>
          <pc:sldMasterMk cId="2529923093" sldId="2147483665"/>
        </pc:sldMasterMkLst>
        <pc:spChg chg="add mod">
          <ac:chgData name="Kristo MArkov123" userId="d36e1e23a845f0f8" providerId="LiveId" clId="{696C5294-0F9E-477D-A053-14A9643EC907}" dt="2020-12-14T00:31:58.400" v="0"/>
          <ac:spMkLst>
            <pc:docMk/>
            <pc:sldMasterMk cId="2529923093" sldId="2147483665"/>
            <ac:spMk id="2" creationId="{D0F86BEB-2611-47D0-B8E5-DBD8333AC911}"/>
          </ac:spMkLst>
        </pc:spChg>
        <pc:spChg chg="add mod">
          <ac:chgData name="Kristo MArkov123" userId="d36e1e23a845f0f8" providerId="LiveId" clId="{696C5294-0F9E-477D-A053-14A9643EC907}" dt="2020-12-14T00:31:58.400" v="0"/>
          <ac:spMkLst>
            <pc:docMk/>
            <pc:sldMasterMk cId="2529923093" sldId="2147483665"/>
            <ac:spMk id="3" creationId="{A20ABCF0-CCAF-4CE9-8404-687D738A6D9A}"/>
          </ac:spMkLst>
        </pc:spChg>
        <pc:spChg chg="add mod">
          <ac:chgData name="Kristo MArkov123" userId="d36e1e23a845f0f8" providerId="LiveId" clId="{696C5294-0F9E-477D-A053-14A9643EC907}" dt="2020-12-14T00:31:58.400" v="0"/>
          <ac:spMkLst>
            <pc:docMk/>
            <pc:sldMasterMk cId="2529923093" sldId="2147483665"/>
            <ac:spMk id="4" creationId="{3B35B378-0E98-4BC0-AEDE-11B4EBF370DC}"/>
          </ac:spMkLst>
        </pc:spChg>
        <pc:spChg chg="add mod">
          <ac:chgData name="Kristo MArkov123" userId="d36e1e23a845f0f8" providerId="LiveId" clId="{696C5294-0F9E-477D-A053-14A9643EC907}" dt="2020-12-14T00:31:58.400" v="0"/>
          <ac:spMkLst>
            <pc:docMk/>
            <pc:sldMasterMk cId="2529923093" sldId="2147483665"/>
            <ac:spMk id="5" creationId="{67E59774-6883-4097-8569-2B39FFC170D8}"/>
          </ac:spMkLst>
        </pc:spChg>
        <pc:spChg chg="add mod">
          <ac:chgData name="Kristo MArkov123" userId="d36e1e23a845f0f8" providerId="LiveId" clId="{696C5294-0F9E-477D-A053-14A9643EC907}" dt="2020-12-14T00:31:58.400" v="0"/>
          <ac:spMkLst>
            <pc:docMk/>
            <pc:sldMasterMk cId="2529923093" sldId="2147483665"/>
            <ac:spMk id="6" creationId="{14501134-B0FA-45B0-B10B-8A6295972C29}"/>
          </ac:spMkLst>
        </pc:spChg>
        <pc:sldLayoutChg chg="del">
          <pc:chgData name="Kristo MArkov123" userId="d36e1e23a845f0f8" providerId="LiveId" clId="{696C5294-0F9E-477D-A053-14A9643EC907}" dt="2020-12-14T00:40:22.701" v="364" actId="2696"/>
          <pc:sldLayoutMkLst>
            <pc:docMk/>
            <pc:sldMasterMk cId="2529923093" sldId="2147483665"/>
            <pc:sldLayoutMk cId="853893786" sldId="2147483666"/>
          </pc:sldLayoutMkLst>
        </pc:sldLayoutChg>
        <pc:sldLayoutChg chg="del">
          <pc:chgData name="Kristo MArkov123" userId="d36e1e23a845f0f8" providerId="LiveId" clId="{696C5294-0F9E-477D-A053-14A9643EC907}" dt="2020-12-14T00:40:22.702" v="365" actId="2696"/>
          <pc:sldLayoutMkLst>
            <pc:docMk/>
            <pc:sldMasterMk cId="2529923093" sldId="2147483665"/>
            <pc:sldLayoutMk cId="3859592384" sldId="2147483667"/>
          </pc:sldLayoutMkLst>
        </pc:sldLayoutChg>
        <pc:sldLayoutChg chg="del">
          <pc:chgData name="Kristo MArkov123" userId="d36e1e23a845f0f8" providerId="LiveId" clId="{696C5294-0F9E-477D-A053-14A9643EC907}" dt="2020-12-14T00:40:22.703" v="366" actId="2696"/>
          <pc:sldLayoutMkLst>
            <pc:docMk/>
            <pc:sldMasterMk cId="2529923093" sldId="2147483665"/>
            <pc:sldLayoutMk cId="1272928766" sldId="2147483668"/>
          </pc:sldLayoutMkLst>
        </pc:sldLayoutChg>
        <pc:sldLayoutChg chg="del">
          <pc:chgData name="Kristo MArkov123" userId="d36e1e23a845f0f8" providerId="LiveId" clId="{696C5294-0F9E-477D-A053-14A9643EC907}" dt="2020-12-14T00:40:22.703" v="367" actId="2696"/>
          <pc:sldLayoutMkLst>
            <pc:docMk/>
            <pc:sldMasterMk cId="2529923093" sldId="2147483665"/>
            <pc:sldLayoutMk cId="3576543499" sldId="2147483669"/>
          </pc:sldLayoutMkLst>
        </pc:sldLayoutChg>
        <pc:sldLayoutChg chg="del">
          <pc:chgData name="Kristo MArkov123" userId="d36e1e23a845f0f8" providerId="LiveId" clId="{696C5294-0F9E-477D-A053-14A9643EC907}" dt="2020-12-14T00:40:22.703" v="368" actId="2696"/>
          <pc:sldLayoutMkLst>
            <pc:docMk/>
            <pc:sldMasterMk cId="2529923093" sldId="2147483665"/>
            <pc:sldLayoutMk cId="4021042741" sldId="2147483670"/>
          </pc:sldLayoutMkLst>
        </pc:sldLayoutChg>
        <pc:sldLayoutChg chg="del">
          <pc:chgData name="Kristo MArkov123" userId="d36e1e23a845f0f8" providerId="LiveId" clId="{696C5294-0F9E-477D-A053-14A9643EC907}" dt="2020-12-14T00:40:22.710" v="369" actId="2696"/>
          <pc:sldLayoutMkLst>
            <pc:docMk/>
            <pc:sldMasterMk cId="2529923093" sldId="2147483665"/>
            <pc:sldLayoutMk cId="1229128401" sldId="2147483671"/>
          </pc:sldLayoutMkLst>
        </pc:sldLayoutChg>
        <pc:sldLayoutChg chg="del">
          <pc:chgData name="Kristo MArkov123" userId="d36e1e23a845f0f8" providerId="LiveId" clId="{696C5294-0F9E-477D-A053-14A9643EC907}" dt="2020-12-14T00:40:22.712" v="370" actId="2696"/>
          <pc:sldLayoutMkLst>
            <pc:docMk/>
            <pc:sldMasterMk cId="2529923093" sldId="2147483665"/>
            <pc:sldLayoutMk cId="838066909" sldId="2147483672"/>
          </pc:sldLayoutMkLst>
        </pc:sldLayoutChg>
        <pc:sldLayoutChg chg="del">
          <pc:chgData name="Kristo MArkov123" userId="d36e1e23a845f0f8" providerId="LiveId" clId="{696C5294-0F9E-477D-A053-14A9643EC907}" dt="2020-12-14T00:40:22.733" v="371" actId="2696"/>
          <pc:sldLayoutMkLst>
            <pc:docMk/>
            <pc:sldMasterMk cId="2529923093" sldId="2147483665"/>
            <pc:sldLayoutMk cId="1958891131" sldId="2147483673"/>
          </pc:sldLayoutMkLst>
        </pc:sldLayoutChg>
        <pc:sldLayoutChg chg="del">
          <pc:chgData name="Kristo MArkov123" userId="d36e1e23a845f0f8" providerId="LiveId" clId="{696C5294-0F9E-477D-A053-14A9643EC907}" dt="2020-12-14T00:40:22.738" v="372" actId="2696"/>
          <pc:sldLayoutMkLst>
            <pc:docMk/>
            <pc:sldMasterMk cId="2529923093" sldId="2147483665"/>
            <pc:sldLayoutMk cId="1915427779" sldId="2147483674"/>
          </pc:sldLayoutMkLst>
        </pc:sldLayoutChg>
        <pc:sldLayoutChg chg="del">
          <pc:chgData name="Kristo MArkov123" userId="d36e1e23a845f0f8" providerId="LiveId" clId="{696C5294-0F9E-477D-A053-14A9643EC907}" dt="2020-12-14T00:40:22.753" v="373" actId="2696"/>
          <pc:sldLayoutMkLst>
            <pc:docMk/>
            <pc:sldMasterMk cId="2529923093" sldId="2147483665"/>
            <pc:sldLayoutMk cId="3852995472" sldId="2147483675"/>
          </pc:sldLayoutMkLst>
        </pc:sldLayoutChg>
        <pc:sldLayoutChg chg="del">
          <pc:chgData name="Kristo MArkov123" userId="d36e1e23a845f0f8" providerId="LiveId" clId="{696C5294-0F9E-477D-A053-14A9643EC907}" dt="2020-12-14T00:40:22.754" v="374" actId="2696"/>
          <pc:sldLayoutMkLst>
            <pc:docMk/>
            <pc:sldMasterMk cId="2529923093" sldId="2147483665"/>
            <pc:sldLayoutMk cId="2055402572" sldId="214748367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12/14/2020</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4298918" rtl="0" eaLnBrk="1" latinLnBrk="0" hangingPunct="1">
      <a:defRPr sz="5709" kern="1200">
        <a:solidFill>
          <a:schemeClr val="tx1"/>
        </a:solidFill>
        <a:latin typeface="+mn-lt"/>
        <a:ea typeface="+mn-ea"/>
        <a:cs typeface="+mn-cs"/>
      </a:defRPr>
    </a:lvl1pPr>
    <a:lvl2pPr marL="2149460" algn="l" defTabSz="4298918" rtl="0" eaLnBrk="1" latinLnBrk="0" hangingPunct="1">
      <a:defRPr sz="5709" kern="1200">
        <a:solidFill>
          <a:schemeClr val="tx1"/>
        </a:solidFill>
        <a:latin typeface="+mn-lt"/>
        <a:ea typeface="+mn-ea"/>
        <a:cs typeface="+mn-cs"/>
      </a:defRPr>
    </a:lvl2pPr>
    <a:lvl3pPr marL="4298918" algn="l" defTabSz="4298918" rtl="0" eaLnBrk="1" latinLnBrk="0" hangingPunct="1">
      <a:defRPr sz="5709" kern="1200">
        <a:solidFill>
          <a:schemeClr val="tx1"/>
        </a:solidFill>
        <a:latin typeface="+mn-lt"/>
        <a:ea typeface="+mn-ea"/>
        <a:cs typeface="+mn-cs"/>
      </a:defRPr>
    </a:lvl3pPr>
    <a:lvl4pPr marL="6448378" algn="l" defTabSz="4298918" rtl="0" eaLnBrk="1" latinLnBrk="0" hangingPunct="1">
      <a:defRPr sz="5709" kern="1200">
        <a:solidFill>
          <a:schemeClr val="tx1"/>
        </a:solidFill>
        <a:latin typeface="+mn-lt"/>
        <a:ea typeface="+mn-ea"/>
        <a:cs typeface="+mn-cs"/>
      </a:defRPr>
    </a:lvl4pPr>
    <a:lvl5pPr marL="8597836" algn="l" defTabSz="4298918" rtl="0" eaLnBrk="1" latinLnBrk="0" hangingPunct="1">
      <a:defRPr sz="5709" kern="1200">
        <a:solidFill>
          <a:schemeClr val="tx1"/>
        </a:solidFill>
        <a:latin typeface="+mn-lt"/>
        <a:ea typeface="+mn-ea"/>
        <a:cs typeface="+mn-cs"/>
      </a:defRPr>
    </a:lvl5pPr>
    <a:lvl6pPr marL="10747296" algn="l" defTabSz="4298918" rtl="0" eaLnBrk="1" latinLnBrk="0" hangingPunct="1">
      <a:defRPr sz="5709" kern="1200">
        <a:solidFill>
          <a:schemeClr val="tx1"/>
        </a:solidFill>
        <a:latin typeface="+mn-lt"/>
        <a:ea typeface="+mn-ea"/>
        <a:cs typeface="+mn-cs"/>
      </a:defRPr>
    </a:lvl6pPr>
    <a:lvl7pPr marL="12896756" algn="l" defTabSz="4298918" rtl="0" eaLnBrk="1" latinLnBrk="0" hangingPunct="1">
      <a:defRPr sz="5709" kern="1200">
        <a:solidFill>
          <a:schemeClr val="tx1"/>
        </a:solidFill>
        <a:latin typeface="+mn-lt"/>
        <a:ea typeface="+mn-ea"/>
        <a:cs typeface="+mn-cs"/>
      </a:defRPr>
    </a:lvl7pPr>
    <a:lvl8pPr marL="15046214" algn="l" defTabSz="4298918" rtl="0" eaLnBrk="1" latinLnBrk="0" hangingPunct="1">
      <a:defRPr sz="5709" kern="1200">
        <a:solidFill>
          <a:schemeClr val="tx1"/>
        </a:solidFill>
        <a:latin typeface="+mn-lt"/>
        <a:ea typeface="+mn-ea"/>
        <a:cs typeface="+mn-cs"/>
      </a:defRPr>
    </a:lvl8pPr>
    <a:lvl9pPr marL="17195675" algn="l" defTabSz="4298918" rtl="0" eaLnBrk="1" latinLnBrk="0" hangingPunct="1">
      <a:defRPr sz="570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0x40 templa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64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theme" Target="../theme/theme1.xml"/><Relationship Id="rId16" Type="http://schemas.openxmlformats.org/officeDocument/2006/relationships/image" Target="../media/image14.png"/><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9AB4798-45A1-F244-A25A-C824C079467B}"/>
              </a:ext>
            </a:extLst>
          </p:cNvPr>
          <p:cNvSpPr/>
          <p:nvPr userDrawn="1"/>
        </p:nvSpPr>
        <p:spPr>
          <a:xfrm>
            <a:off x="578787" y="13639434"/>
            <a:ext cx="8858903" cy="1520998"/>
          </a:xfrm>
          <a:prstGeom prst="rect">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Helvetica" pitchFamily="2" charset="0"/>
              </a:rPr>
              <a:t>AIM</a:t>
            </a:r>
          </a:p>
        </p:txBody>
      </p:sp>
      <p:sp>
        <p:nvSpPr>
          <p:cNvPr id="10" name="Text Box 14"/>
          <p:cNvSpPr txBox="1">
            <a:spLocks noChangeArrowheads="1"/>
          </p:cNvSpPr>
          <p:nvPr/>
        </p:nvSpPr>
        <p:spPr bwMode="auto">
          <a:xfrm>
            <a:off x="1297638" y="41996961"/>
            <a:ext cx="3243644"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cxnSp>
        <p:nvCxnSpPr>
          <p:cNvPr id="3" name="Straight Connector 2">
            <a:extLst>
              <a:ext uri="{FF2B5EF4-FFF2-40B4-BE49-F238E27FC236}">
                <a16:creationId xmlns:a16="http://schemas.microsoft.com/office/drawing/2014/main" id="{AF9E307D-FBD6-0049-B966-5B114BA70428}"/>
              </a:ext>
            </a:extLst>
          </p:cNvPr>
          <p:cNvCxnSpPr>
            <a:cxnSpLocks/>
          </p:cNvCxnSpPr>
          <p:nvPr userDrawn="1"/>
        </p:nvCxnSpPr>
        <p:spPr>
          <a:xfrm>
            <a:off x="9865581" y="6303768"/>
            <a:ext cx="0" cy="3431488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AF9E307D-FBD6-0049-B966-5B114BA70428}"/>
              </a:ext>
            </a:extLst>
          </p:cNvPr>
          <p:cNvCxnSpPr>
            <a:cxnSpLocks/>
          </p:cNvCxnSpPr>
          <p:nvPr userDrawn="1"/>
        </p:nvCxnSpPr>
        <p:spPr>
          <a:xfrm>
            <a:off x="20410647" y="6303768"/>
            <a:ext cx="0" cy="3431488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42" name="Rectangle 41"/>
          <p:cNvSpPr/>
          <p:nvPr userDrawn="1"/>
        </p:nvSpPr>
        <p:spPr>
          <a:xfrm>
            <a:off x="0" y="40663379"/>
            <a:ext cx="30275214" cy="2140384"/>
          </a:xfrm>
          <a:prstGeom prst="rect">
            <a:avLst/>
          </a:prstGeom>
          <a:solidFill>
            <a:srgbClr val="1E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t-EE" sz="3600" dirty="0" err="1"/>
              <a:t>Source</a:t>
            </a:r>
            <a:r>
              <a:rPr lang="et-EE" sz="3600" dirty="0"/>
              <a:t> </a:t>
            </a:r>
            <a:r>
              <a:rPr lang="et-EE" sz="3600" dirty="0" err="1"/>
              <a:t>code</a:t>
            </a:r>
            <a:r>
              <a:rPr lang="et-EE" sz="3600" dirty="0"/>
              <a:t>: https://github.com/pellehol/DataScienceProject.git</a:t>
            </a:r>
            <a:endParaRPr lang="en-US" sz="3600" dirty="0"/>
          </a:p>
        </p:txBody>
      </p:sp>
      <p:sp>
        <p:nvSpPr>
          <p:cNvPr id="53" name="Rectangle 52"/>
          <p:cNvSpPr/>
          <p:nvPr userDrawn="1"/>
        </p:nvSpPr>
        <p:spPr>
          <a:xfrm>
            <a:off x="1" y="-166092"/>
            <a:ext cx="30275213" cy="4419919"/>
          </a:xfrm>
          <a:prstGeom prst="rect">
            <a:avLst/>
          </a:prstGeom>
          <a:solidFill>
            <a:srgbClr val="1E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6349991" y="838328"/>
            <a:ext cx="17608440" cy="1446550"/>
          </a:xfrm>
          <a:prstGeom prst="rect">
            <a:avLst/>
          </a:prstGeom>
        </p:spPr>
        <p:txBody>
          <a:bodyPr wrap="square">
            <a:spAutoFit/>
          </a:bodyPr>
          <a:lstStyle/>
          <a:p>
            <a:pPr marL="0" marR="0" lvl="0" indent="0" algn="ctr" defTabSz="4298918" rtl="0" eaLnBrk="1" fontAlgn="base" latinLnBrk="0" hangingPunct="1">
              <a:lnSpc>
                <a:spcPct val="100000"/>
              </a:lnSpc>
              <a:spcBef>
                <a:spcPts val="0"/>
              </a:spcBef>
              <a:spcAft>
                <a:spcPts val="0"/>
              </a:spcAft>
              <a:buClrTx/>
              <a:buSzTx/>
              <a:buFontTx/>
              <a:buNone/>
              <a:tabLst/>
              <a:defRPr/>
            </a:pPr>
            <a:r>
              <a:rPr lang="en-US" sz="8800" b="1" dirty="0">
                <a:solidFill>
                  <a:schemeClr val="bg1"/>
                </a:solidFill>
                <a:latin typeface="Calibri Light" charset="0"/>
                <a:ea typeface="Calibri Light" charset="0"/>
                <a:cs typeface="Calibri Light" charset="0"/>
              </a:rPr>
              <a:t>Predicting UEFA Euro 2020 results</a:t>
            </a:r>
          </a:p>
        </p:txBody>
      </p:sp>
      <p:sp>
        <p:nvSpPr>
          <p:cNvPr id="55" name="Rectangle 54"/>
          <p:cNvSpPr/>
          <p:nvPr userDrawn="1"/>
        </p:nvSpPr>
        <p:spPr>
          <a:xfrm>
            <a:off x="12168878" y="2612827"/>
            <a:ext cx="6996373" cy="646331"/>
          </a:xfrm>
          <a:prstGeom prst="rect">
            <a:avLst/>
          </a:prstGeom>
        </p:spPr>
        <p:txBody>
          <a:bodyPr wrap="square">
            <a:spAutoFit/>
          </a:bodyPr>
          <a:lstStyle/>
          <a:p>
            <a:pPr algn="ctr" fontAlgn="base"/>
            <a:r>
              <a:rPr lang="en-US" sz="3600" b="1" dirty="0" err="1">
                <a:solidFill>
                  <a:schemeClr val="bg1"/>
                </a:solidFill>
                <a:latin typeface="Calibri Light" charset="0"/>
                <a:ea typeface="Calibri Light" charset="0"/>
                <a:cs typeface="Calibri Light" charset="0"/>
              </a:rPr>
              <a:t>Kristo</a:t>
            </a:r>
            <a:r>
              <a:rPr lang="en-US" sz="3600" b="1" dirty="0">
                <a:solidFill>
                  <a:schemeClr val="bg1"/>
                </a:solidFill>
                <a:latin typeface="Calibri Light" charset="0"/>
                <a:ea typeface="Calibri Light" charset="0"/>
                <a:cs typeface="Calibri Light" charset="0"/>
              </a:rPr>
              <a:t> Markov, Pelle Holden </a:t>
            </a:r>
            <a:r>
              <a:rPr lang="en-US" sz="3600" b="1" dirty="0" err="1">
                <a:solidFill>
                  <a:schemeClr val="bg1"/>
                </a:solidFill>
                <a:latin typeface="Calibri Light" charset="0"/>
                <a:ea typeface="Calibri Light" charset="0"/>
                <a:cs typeface="Calibri Light" charset="0"/>
              </a:rPr>
              <a:t>Porila</a:t>
            </a:r>
            <a:endParaRPr lang="en-US" sz="3600" b="1" dirty="0">
              <a:solidFill>
                <a:schemeClr val="bg1"/>
              </a:solidFill>
              <a:latin typeface="Calibri Light" charset="0"/>
              <a:ea typeface="Calibri Light" charset="0"/>
              <a:cs typeface="Calibri Light" charset="0"/>
            </a:endParaRPr>
          </a:p>
        </p:txBody>
      </p:sp>
      <p:pic>
        <p:nvPicPr>
          <p:cNvPr id="74" name="Pilt 15">
            <a:extLst>
              <a:ext uri="{FF2B5EF4-FFF2-40B4-BE49-F238E27FC236}">
                <a16:creationId xmlns:a16="http://schemas.microsoft.com/office/drawing/2014/main" id="{048D0340-1C77-9140-B1A3-4F50054359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376626" y="-103708"/>
            <a:ext cx="4184035" cy="4184035"/>
          </a:xfrm>
          <a:prstGeom prst="rect">
            <a:avLst/>
          </a:prstGeom>
        </p:spPr>
      </p:pic>
      <p:pic>
        <p:nvPicPr>
          <p:cNvPr id="77" name="Pilt 13">
            <a:extLst>
              <a:ext uri="{FF2B5EF4-FFF2-40B4-BE49-F238E27FC236}">
                <a16:creationId xmlns:a16="http://schemas.microsoft.com/office/drawing/2014/main" id="{B7C9BC0E-64D1-6341-BCE9-87DE383D89F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67572" y="6658590"/>
            <a:ext cx="3906699" cy="3906699"/>
          </a:xfrm>
          <a:prstGeom prst="rect">
            <a:avLst/>
          </a:prstGeom>
        </p:spPr>
      </p:pic>
      <p:pic>
        <p:nvPicPr>
          <p:cNvPr id="80" name="Pilt 29" descr="Suurendusklaas">
            <a:extLst>
              <a:ext uri="{FF2B5EF4-FFF2-40B4-BE49-F238E27FC236}">
                <a16:creationId xmlns:a16="http://schemas.microsoft.com/office/drawing/2014/main" id="{4CD021B0-5D94-AC4A-818B-257AC3EC5DAC}"/>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36764" y="13816438"/>
            <a:ext cx="1166989" cy="1166989"/>
          </a:xfrm>
          <a:prstGeom prst="rect">
            <a:avLst/>
          </a:prstGeom>
        </p:spPr>
      </p:pic>
      <p:sp>
        <p:nvSpPr>
          <p:cNvPr id="2" name="Rectangle 1">
            <a:extLst>
              <a:ext uri="{FF2B5EF4-FFF2-40B4-BE49-F238E27FC236}">
                <a16:creationId xmlns:a16="http://schemas.microsoft.com/office/drawing/2014/main" id="{6C027AC0-FD1B-1047-80A3-CD5C2DB41F9C}"/>
              </a:ext>
            </a:extLst>
          </p:cNvPr>
          <p:cNvSpPr/>
          <p:nvPr userDrawn="1"/>
        </p:nvSpPr>
        <p:spPr>
          <a:xfrm>
            <a:off x="714552" y="7370188"/>
            <a:ext cx="5741696" cy="3569952"/>
          </a:xfrm>
          <a:prstGeom prst="rect">
            <a:avLst/>
          </a:prstGeom>
        </p:spPr>
        <p:txBody>
          <a:bodyPr wrap="square">
            <a:spAutoFit/>
          </a:bodyPr>
          <a:lstStyle/>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Euros is the primary assopciation</a:t>
            </a:r>
            <a:r>
              <a:rPr lang="et-EE" sz="3600" b="0" i="0" u="none" strike="noStrike" dirty="0">
                <a:solidFill>
                  <a:srgbClr val="7F7F7F"/>
                </a:solidFill>
                <a:effectLst/>
                <a:latin typeface="Helvetica" pitchFamily="2" charset="0"/>
                <a:ea typeface="Calibri Light" charset="0"/>
                <a:cs typeface="Calibri Light" charset="0"/>
              </a:rPr>
              <a:t> </a:t>
            </a:r>
            <a:r>
              <a:rPr lang="en-US" sz="3600" b="0" i="0" u="none" strike="noStrike" dirty="0">
                <a:solidFill>
                  <a:srgbClr val="7F7F7F"/>
                </a:solidFill>
                <a:effectLst/>
                <a:latin typeface="Helvetica" pitchFamily="2" charset="0"/>
                <a:ea typeface="Calibri Light" charset="0"/>
                <a:cs typeface="Calibri Light" charset="0"/>
              </a:rPr>
              <a:t>football </a:t>
            </a:r>
            <a:br>
              <a:rPr lang="en-US" sz="3600" b="0" i="0" u="none" strike="noStrike" dirty="0">
                <a:solidFill>
                  <a:srgbClr val="7F7F7F"/>
                </a:solidFill>
                <a:effectLst/>
                <a:latin typeface="Helvetica" pitchFamily="2" charset="0"/>
                <a:ea typeface="Calibri Light" charset="0"/>
                <a:cs typeface="Calibri Light" charset="0"/>
              </a:rPr>
            </a:br>
            <a:r>
              <a:rPr lang="en-US" sz="3600" b="0" i="0" u="none" strike="noStrike" dirty="0" err="1">
                <a:solidFill>
                  <a:srgbClr val="7F7F7F"/>
                </a:solidFill>
                <a:effectLst/>
                <a:latin typeface="Helvetica" pitchFamily="2" charset="0"/>
                <a:ea typeface="Calibri Light" charset="0"/>
                <a:cs typeface="Calibri Light" charset="0"/>
              </a:rPr>
              <a:t>cometition</a:t>
            </a:r>
            <a:r>
              <a:rPr lang="en-US" sz="3600" b="0" i="0" u="none" strike="noStrike" dirty="0">
                <a:solidFill>
                  <a:srgbClr val="7F7F7F"/>
                </a:solidFill>
                <a:effectLst/>
                <a:latin typeface="Helvetica" pitchFamily="2" charset="0"/>
                <a:ea typeface="Calibri Light" charset="0"/>
                <a:cs typeface="Calibri Light" charset="0"/>
              </a:rPr>
              <a:t> contested by the senior men’s national   teams  of  the members  of</a:t>
            </a:r>
          </a:p>
        </p:txBody>
      </p:sp>
      <p:sp>
        <p:nvSpPr>
          <p:cNvPr id="82" name="Rectangle 81">
            <a:extLst>
              <a:ext uri="{FF2B5EF4-FFF2-40B4-BE49-F238E27FC236}">
                <a16:creationId xmlns:a16="http://schemas.microsoft.com/office/drawing/2014/main" id="{CC6D66C8-014A-9046-A7B4-5C9175DB93E3}"/>
              </a:ext>
            </a:extLst>
          </p:cNvPr>
          <p:cNvSpPr/>
          <p:nvPr userDrawn="1"/>
        </p:nvSpPr>
        <p:spPr>
          <a:xfrm>
            <a:off x="606848" y="15716711"/>
            <a:ext cx="8858902" cy="4980594"/>
          </a:xfrm>
          <a:prstGeom prst="rect">
            <a:avLst/>
          </a:prstGeom>
        </p:spPr>
        <p:txBody>
          <a:bodyPr wrap="square">
            <a:spAutoFit/>
          </a:bodyPr>
          <a:lstStyle/>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Our aim is to try and predict so many games correctly as possible. For example we would be happy if we could predict the outcome of 15 games out of 51 games. If we predict the game winner and loser or if the game ends in a draw then we have been successful</a:t>
            </a:r>
            <a:r>
              <a:rPr lang="et-EE" sz="3600" b="0" i="0" u="none" strike="noStrike" dirty="0">
                <a:solidFill>
                  <a:srgbClr val="7F7F7F"/>
                </a:solidFill>
                <a:effectLst/>
                <a:latin typeface="Helvetica" pitchFamily="2" charset="0"/>
                <a:ea typeface="Calibri Light" charset="0"/>
                <a:cs typeface="Calibri Light" charset="0"/>
              </a:rPr>
              <a:t>.</a:t>
            </a:r>
            <a:endParaRPr lang="en-US" sz="3600" b="0" i="0" u="none" strike="noStrike" dirty="0">
              <a:solidFill>
                <a:srgbClr val="7F7F7F"/>
              </a:solidFill>
              <a:effectLst/>
              <a:latin typeface="Helvetica" pitchFamily="2" charset="0"/>
              <a:ea typeface="Calibri" charset="0"/>
              <a:cs typeface="Calibri" charset="0"/>
            </a:endParaRPr>
          </a:p>
        </p:txBody>
      </p:sp>
      <p:sp>
        <p:nvSpPr>
          <p:cNvPr id="83" name="Rectangle 82">
            <a:extLst>
              <a:ext uri="{FF2B5EF4-FFF2-40B4-BE49-F238E27FC236}">
                <a16:creationId xmlns:a16="http://schemas.microsoft.com/office/drawing/2014/main" id="{980227DB-C9A9-B847-8462-686D5A5702B7}"/>
              </a:ext>
            </a:extLst>
          </p:cNvPr>
          <p:cNvSpPr/>
          <p:nvPr userDrawn="1"/>
        </p:nvSpPr>
        <p:spPr>
          <a:xfrm>
            <a:off x="563428" y="21779523"/>
            <a:ext cx="8858903" cy="1520998"/>
          </a:xfrm>
          <a:prstGeom prst="rect">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Helvetica" pitchFamily="2" charset="0"/>
              </a:rPr>
              <a:t>DATA</a:t>
            </a:r>
          </a:p>
        </p:txBody>
      </p:sp>
      <p:sp>
        <p:nvSpPr>
          <p:cNvPr id="86" name="Rectangle 85">
            <a:extLst>
              <a:ext uri="{FF2B5EF4-FFF2-40B4-BE49-F238E27FC236}">
                <a16:creationId xmlns:a16="http://schemas.microsoft.com/office/drawing/2014/main" id="{D676E144-7533-BB4F-9C67-D3F7827F9DEF}"/>
              </a:ext>
            </a:extLst>
          </p:cNvPr>
          <p:cNvSpPr/>
          <p:nvPr userDrawn="1"/>
        </p:nvSpPr>
        <p:spPr>
          <a:xfrm>
            <a:off x="563429" y="23856610"/>
            <a:ext cx="8858902" cy="7801879"/>
          </a:xfrm>
          <a:prstGeom prst="rect">
            <a:avLst/>
          </a:prstGeom>
        </p:spPr>
        <p:txBody>
          <a:bodyPr wrap="square">
            <a:spAutoFit/>
          </a:bodyPr>
          <a:lstStyle/>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Data </a:t>
            </a:r>
            <a:r>
              <a:rPr lang="en-US" sz="3600" b="0" i="0" u="none" strike="noStrike" dirty="0" err="1">
                <a:solidFill>
                  <a:srgbClr val="7F7F7F"/>
                </a:solidFill>
                <a:effectLst/>
                <a:latin typeface="Helvetica" pitchFamily="2" charset="0"/>
                <a:ea typeface="Calibri Light" charset="0"/>
                <a:cs typeface="Calibri Light" charset="0"/>
              </a:rPr>
              <a:t>contians</a:t>
            </a:r>
            <a:r>
              <a:rPr lang="en-US" sz="3600" b="0" i="0" u="none" strike="noStrike" dirty="0">
                <a:solidFill>
                  <a:srgbClr val="7F7F7F"/>
                </a:solidFill>
                <a:effectLst/>
                <a:latin typeface="Helvetica" pitchFamily="2" charset="0"/>
                <a:ea typeface="Calibri Light" charset="0"/>
                <a:cs typeface="Calibri Light" charset="0"/>
              </a:rPr>
              <a:t> variables such as: date (when did the game take place), home team, away team, home score (how many goals did home team score), away score (how many goals did away team score), tournament, city, country, neutral. </a:t>
            </a:r>
          </a:p>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We used </a:t>
            </a:r>
            <a:r>
              <a:rPr lang="en-US" sz="3600" b="0" i="0" u="none" strike="noStrike" dirty="0" err="1">
                <a:solidFill>
                  <a:srgbClr val="7F7F7F"/>
                </a:solidFill>
                <a:effectLst/>
                <a:latin typeface="Helvetica" pitchFamily="2" charset="0"/>
                <a:ea typeface="Calibri Light" charset="0"/>
                <a:cs typeface="Calibri Light" charset="0"/>
              </a:rPr>
              <a:t>Margus</a:t>
            </a:r>
            <a:r>
              <a:rPr lang="en-US" sz="3600" b="0" i="0" u="none" strike="noStrike" dirty="0">
                <a:solidFill>
                  <a:srgbClr val="7F7F7F"/>
                </a:solidFill>
                <a:effectLst/>
                <a:latin typeface="Helvetica" pitchFamily="2" charset="0"/>
                <a:ea typeface="Calibri Light" charset="0"/>
                <a:cs typeface="Calibri Light" charset="0"/>
              </a:rPr>
              <a:t> </a:t>
            </a:r>
            <a:r>
              <a:rPr lang="en-US" sz="3600" b="0" i="0" u="none" strike="noStrike" dirty="0" err="1">
                <a:solidFill>
                  <a:srgbClr val="7F7F7F"/>
                </a:solidFill>
                <a:effectLst/>
                <a:latin typeface="Helvetica" pitchFamily="2" charset="0"/>
                <a:ea typeface="Calibri Light" charset="0"/>
                <a:cs typeface="Calibri Light" charset="0"/>
              </a:rPr>
              <a:t>Jürisoo’s</a:t>
            </a:r>
            <a:r>
              <a:rPr lang="en-US" sz="3600" b="0" i="0" u="none" strike="noStrike" dirty="0">
                <a:solidFill>
                  <a:srgbClr val="7F7F7F"/>
                </a:solidFill>
                <a:effectLst/>
                <a:latin typeface="Helvetica" pitchFamily="2" charset="0"/>
                <a:ea typeface="Calibri Light" charset="0"/>
                <a:cs typeface="Calibri Light" charset="0"/>
              </a:rPr>
              <a:t> dataset „International football results from 1872 to 2020“from </a:t>
            </a:r>
            <a:r>
              <a:rPr lang="en-US" sz="3600" b="0" i="0" u="none" strike="noStrike" dirty="0" err="1">
                <a:solidFill>
                  <a:srgbClr val="7F7F7F"/>
                </a:solidFill>
                <a:effectLst/>
                <a:latin typeface="Helvetica" pitchFamily="2" charset="0"/>
                <a:ea typeface="Calibri Light" charset="0"/>
                <a:cs typeface="Calibri Light" charset="0"/>
              </a:rPr>
              <a:t>kaggle</a:t>
            </a:r>
            <a:r>
              <a:rPr lang="en-US" sz="3600" b="0" i="0" u="none" strike="noStrike" dirty="0">
                <a:solidFill>
                  <a:srgbClr val="7F7F7F"/>
                </a:solidFill>
                <a:effectLst/>
                <a:latin typeface="Helvetica" pitchFamily="2" charset="0"/>
                <a:ea typeface="Calibri Light" charset="0"/>
                <a:cs typeface="Calibri Light" charset="0"/>
              </a:rPr>
              <a:t>. From the dataset we used games which where played 2000-2020.</a:t>
            </a:r>
          </a:p>
        </p:txBody>
      </p:sp>
      <p:pic>
        <p:nvPicPr>
          <p:cNvPr id="94" name="Pilt 34" descr="Lintdiagramm">
            <a:extLst>
              <a:ext uri="{FF2B5EF4-FFF2-40B4-BE49-F238E27FC236}">
                <a16:creationId xmlns:a16="http://schemas.microsoft.com/office/drawing/2014/main" id="{4AC5FED2-D523-D546-8A75-B7DCE89AA843}"/>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73665" y="21964332"/>
            <a:ext cx="1151379" cy="1151379"/>
          </a:xfrm>
          <a:prstGeom prst="rect">
            <a:avLst/>
          </a:prstGeom>
        </p:spPr>
      </p:pic>
      <p:sp>
        <p:nvSpPr>
          <p:cNvPr id="95" name="Rectangle 94">
            <a:extLst>
              <a:ext uri="{FF2B5EF4-FFF2-40B4-BE49-F238E27FC236}">
                <a16:creationId xmlns:a16="http://schemas.microsoft.com/office/drawing/2014/main" id="{90FB4C37-4D2E-5E45-A72E-800DC0072C2A}"/>
              </a:ext>
            </a:extLst>
          </p:cNvPr>
          <p:cNvSpPr/>
          <p:nvPr userDrawn="1"/>
        </p:nvSpPr>
        <p:spPr>
          <a:xfrm>
            <a:off x="563428" y="32831302"/>
            <a:ext cx="8858903" cy="2262842"/>
          </a:xfrm>
          <a:prstGeom prst="rect">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Helvetica" pitchFamily="2" charset="0"/>
              </a:rPr>
              <a:t>BUILDING THE </a:t>
            </a:r>
          </a:p>
          <a:p>
            <a:pPr algn="ctr"/>
            <a:r>
              <a:rPr lang="en-US" sz="5200" b="1" dirty="0">
                <a:latin typeface="Helvetica" pitchFamily="2" charset="0"/>
              </a:rPr>
              <a:t>MODEL</a:t>
            </a:r>
          </a:p>
        </p:txBody>
      </p:sp>
      <p:sp>
        <p:nvSpPr>
          <p:cNvPr id="96" name="Rectangle 95">
            <a:extLst>
              <a:ext uri="{FF2B5EF4-FFF2-40B4-BE49-F238E27FC236}">
                <a16:creationId xmlns:a16="http://schemas.microsoft.com/office/drawing/2014/main" id="{2AF9B925-16F0-2543-BAFB-A6B42E763846}"/>
              </a:ext>
            </a:extLst>
          </p:cNvPr>
          <p:cNvSpPr/>
          <p:nvPr userDrawn="1"/>
        </p:nvSpPr>
        <p:spPr>
          <a:xfrm>
            <a:off x="504870" y="35640319"/>
            <a:ext cx="8858902" cy="3569952"/>
          </a:xfrm>
          <a:prstGeom prst="rect">
            <a:avLst/>
          </a:prstGeom>
        </p:spPr>
        <p:txBody>
          <a:bodyPr wrap="square">
            <a:spAutoFit/>
          </a:bodyPr>
          <a:lstStyle/>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Firstly we gave every game a weight. We used a formula which took into account on what year the game took place</a:t>
            </a:r>
            <a:r>
              <a:rPr lang="et-EE" sz="3600" b="0" i="0" u="none" strike="noStrike" dirty="0">
                <a:solidFill>
                  <a:srgbClr val="7F7F7F"/>
                </a:solidFill>
                <a:effectLst/>
                <a:latin typeface="Helvetica" pitchFamily="2" charset="0"/>
                <a:ea typeface="Calibri Light" charset="0"/>
                <a:cs typeface="Calibri Light" charset="0"/>
              </a:rPr>
              <a:t>.</a:t>
            </a:r>
            <a:r>
              <a:rPr lang="en-US" sz="3600" b="0" i="0" u="none" strike="noStrike" dirty="0">
                <a:solidFill>
                  <a:srgbClr val="7F7F7F"/>
                </a:solidFill>
                <a:effectLst/>
                <a:latin typeface="Helvetica" pitchFamily="2" charset="0"/>
                <a:ea typeface="Calibri Light" charset="0"/>
                <a:cs typeface="Calibri Light" charset="0"/>
              </a:rPr>
              <a:t> </a:t>
            </a:r>
          </a:p>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Then we created the model data and implemented Poisson </a:t>
            </a:r>
            <a:r>
              <a:rPr lang="en-US" sz="3600" b="0" i="0" u="none" strike="noStrike" dirty="0" err="1">
                <a:solidFill>
                  <a:srgbClr val="7F7F7F"/>
                </a:solidFill>
                <a:effectLst/>
                <a:latin typeface="Helvetica" pitchFamily="2" charset="0"/>
                <a:ea typeface="Calibri Light" charset="0"/>
                <a:cs typeface="Calibri Light" charset="0"/>
              </a:rPr>
              <a:t>regressioon</a:t>
            </a:r>
            <a:r>
              <a:rPr lang="en-US" sz="3600" b="0" i="0" u="none" strike="noStrike" dirty="0">
                <a:solidFill>
                  <a:srgbClr val="7F7F7F"/>
                </a:solidFill>
                <a:effectLst/>
                <a:latin typeface="Helvetica" pitchFamily="2" charset="0"/>
                <a:ea typeface="Calibri Light" charset="0"/>
                <a:cs typeface="Calibri Light" charset="0"/>
              </a:rPr>
              <a:t> on it. </a:t>
            </a:r>
          </a:p>
        </p:txBody>
      </p:sp>
      <p:pic>
        <p:nvPicPr>
          <p:cNvPr id="97" name="Pilt 61">
            <a:extLst>
              <a:ext uri="{FF2B5EF4-FFF2-40B4-BE49-F238E27FC236}">
                <a16:creationId xmlns:a16="http://schemas.microsoft.com/office/drawing/2014/main" id="{B8BB7EAE-2FB9-8D4E-A547-08F8AF5D095C}"/>
              </a:ext>
            </a:extLst>
          </p:cNvPr>
          <p:cNvPicPr>
            <a:picLocks noChangeAspect="1"/>
          </p:cNvPicPr>
          <p:nvPr userDrawn="1"/>
        </p:nvPicPr>
        <p:blipFill>
          <a:blip r:embed="rId9"/>
          <a:stretch>
            <a:fillRect/>
          </a:stretch>
        </p:blipFill>
        <p:spPr>
          <a:xfrm>
            <a:off x="10068345" y="28610719"/>
            <a:ext cx="9935736" cy="5204999"/>
          </a:xfrm>
          <a:prstGeom prst="rect">
            <a:avLst/>
          </a:prstGeom>
        </p:spPr>
      </p:pic>
      <p:pic>
        <p:nvPicPr>
          <p:cNvPr id="98" name="Pilt 63">
            <a:extLst>
              <a:ext uri="{FF2B5EF4-FFF2-40B4-BE49-F238E27FC236}">
                <a16:creationId xmlns:a16="http://schemas.microsoft.com/office/drawing/2014/main" id="{10C4443B-903F-A146-B086-66B9A40E3581}"/>
              </a:ext>
            </a:extLst>
          </p:cNvPr>
          <p:cNvPicPr>
            <a:picLocks noChangeAspect="1"/>
          </p:cNvPicPr>
          <p:nvPr userDrawn="1"/>
        </p:nvPicPr>
        <p:blipFill>
          <a:blip r:embed="rId10"/>
          <a:stretch>
            <a:fillRect/>
          </a:stretch>
        </p:blipFill>
        <p:spPr>
          <a:xfrm>
            <a:off x="10116716" y="12604873"/>
            <a:ext cx="9887125" cy="5205000"/>
          </a:xfrm>
          <a:prstGeom prst="rect">
            <a:avLst/>
          </a:prstGeom>
        </p:spPr>
      </p:pic>
      <p:sp>
        <p:nvSpPr>
          <p:cNvPr id="99" name="Rectangle 98">
            <a:extLst>
              <a:ext uri="{FF2B5EF4-FFF2-40B4-BE49-F238E27FC236}">
                <a16:creationId xmlns:a16="http://schemas.microsoft.com/office/drawing/2014/main" id="{1A9839F4-350D-B741-9099-66B11A8B9B53}"/>
              </a:ext>
            </a:extLst>
          </p:cNvPr>
          <p:cNvSpPr/>
          <p:nvPr userDrawn="1"/>
        </p:nvSpPr>
        <p:spPr>
          <a:xfrm>
            <a:off x="10308833" y="5314597"/>
            <a:ext cx="9690756" cy="1520998"/>
          </a:xfrm>
          <a:prstGeom prst="rect">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Helvetica" pitchFamily="2" charset="0"/>
              </a:rPr>
              <a:t>RESULTS</a:t>
            </a:r>
          </a:p>
        </p:txBody>
      </p:sp>
      <p:pic>
        <p:nvPicPr>
          <p:cNvPr id="101" name="Pilt 21" descr="Kaevandustööriistad">
            <a:extLst>
              <a:ext uri="{FF2B5EF4-FFF2-40B4-BE49-F238E27FC236}">
                <a16:creationId xmlns:a16="http://schemas.microsoft.com/office/drawing/2014/main" id="{84581233-246F-7948-9B29-A053F9FAE7DE}"/>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717854" y="33410155"/>
            <a:ext cx="1166989" cy="1166989"/>
          </a:xfrm>
          <a:prstGeom prst="rect">
            <a:avLst/>
          </a:prstGeom>
        </p:spPr>
      </p:pic>
      <p:pic>
        <p:nvPicPr>
          <p:cNvPr id="102" name="Pilt 4" descr="Märge">
            <a:extLst>
              <a:ext uri="{FF2B5EF4-FFF2-40B4-BE49-F238E27FC236}">
                <a16:creationId xmlns:a16="http://schemas.microsoft.com/office/drawing/2014/main" id="{CA76B138-8F3A-764F-8EA5-65C11468036A}"/>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594449" y="5491601"/>
            <a:ext cx="1166989" cy="1166989"/>
          </a:xfrm>
          <a:prstGeom prst="rect">
            <a:avLst/>
          </a:prstGeom>
        </p:spPr>
      </p:pic>
      <p:pic>
        <p:nvPicPr>
          <p:cNvPr id="105" name="Pilt 19" descr="Pilt, millel on kujutatud tekst&#10;&#10;Kirjeldus on genereeritud automaatselt">
            <a:extLst>
              <a:ext uri="{FF2B5EF4-FFF2-40B4-BE49-F238E27FC236}">
                <a16:creationId xmlns:a16="http://schemas.microsoft.com/office/drawing/2014/main" id="{34F9CE01-D6DC-6347-A18B-ECF36FB260C8}"/>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20784702" y="40475537"/>
            <a:ext cx="9409011" cy="2516068"/>
          </a:xfrm>
          <a:prstGeom prst="rect">
            <a:avLst/>
          </a:prstGeom>
        </p:spPr>
      </p:pic>
      <p:pic>
        <p:nvPicPr>
          <p:cNvPr id="106" name="Pilt 60">
            <a:extLst>
              <a:ext uri="{FF2B5EF4-FFF2-40B4-BE49-F238E27FC236}">
                <a16:creationId xmlns:a16="http://schemas.microsoft.com/office/drawing/2014/main" id="{6C7C2ED2-508B-2946-97D2-8735416947B7}"/>
              </a:ext>
            </a:extLst>
          </p:cNvPr>
          <p:cNvPicPr>
            <a:picLocks noChangeAspect="1"/>
          </p:cNvPicPr>
          <p:nvPr userDrawn="1"/>
        </p:nvPicPr>
        <p:blipFill>
          <a:blip r:embed="rId16"/>
          <a:stretch>
            <a:fillRect/>
          </a:stretch>
        </p:blipFill>
        <p:spPr>
          <a:xfrm>
            <a:off x="10116716" y="34395230"/>
            <a:ext cx="9957731" cy="5259367"/>
          </a:xfrm>
          <a:prstGeom prst="rect">
            <a:avLst/>
          </a:prstGeom>
        </p:spPr>
      </p:pic>
      <p:pic>
        <p:nvPicPr>
          <p:cNvPr id="107" name="Pilt 62">
            <a:extLst>
              <a:ext uri="{FF2B5EF4-FFF2-40B4-BE49-F238E27FC236}">
                <a16:creationId xmlns:a16="http://schemas.microsoft.com/office/drawing/2014/main" id="{68CBC1E9-3286-9A4B-9524-8E684A7BAD7A}"/>
              </a:ext>
            </a:extLst>
          </p:cNvPr>
          <p:cNvPicPr>
            <a:picLocks noChangeAspect="1"/>
          </p:cNvPicPr>
          <p:nvPr userDrawn="1"/>
        </p:nvPicPr>
        <p:blipFill>
          <a:blip r:embed="rId17"/>
          <a:stretch>
            <a:fillRect/>
          </a:stretch>
        </p:blipFill>
        <p:spPr>
          <a:xfrm>
            <a:off x="10002501" y="18742840"/>
            <a:ext cx="9887125" cy="5235735"/>
          </a:xfrm>
          <a:prstGeom prst="rect">
            <a:avLst/>
          </a:prstGeom>
        </p:spPr>
      </p:pic>
      <p:sp>
        <p:nvSpPr>
          <p:cNvPr id="108" name="Rectangle 107">
            <a:extLst>
              <a:ext uri="{FF2B5EF4-FFF2-40B4-BE49-F238E27FC236}">
                <a16:creationId xmlns:a16="http://schemas.microsoft.com/office/drawing/2014/main" id="{5F57FE47-A7C8-7040-8112-C6ADD2D9E884}"/>
              </a:ext>
            </a:extLst>
          </p:cNvPr>
          <p:cNvSpPr/>
          <p:nvPr userDrawn="1"/>
        </p:nvSpPr>
        <p:spPr>
          <a:xfrm>
            <a:off x="10291999" y="7282161"/>
            <a:ext cx="9690756" cy="4980594"/>
          </a:xfrm>
          <a:prstGeom prst="rect">
            <a:avLst/>
          </a:prstGeom>
        </p:spPr>
        <p:txBody>
          <a:bodyPr wrap="square">
            <a:spAutoFit/>
          </a:bodyPr>
          <a:lstStyle/>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For first time we predicted the tournament outcome using all the games between the participating countries from 2000 until 2020. Out of 1000 tournaments most wins got Spain(656) most goals scored Spain(8981), most goals conceded North Macedonia (4905). </a:t>
            </a:r>
            <a:r>
              <a:rPr lang="en-US" sz="3600" b="0" i="0" u="none" strike="noStrike" dirty="0" err="1">
                <a:solidFill>
                  <a:srgbClr val="7F7F7F"/>
                </a:solidFill>
                <a:effectLst/>
                <a:latin typeface="Helvetica" pitchFamily="2" charset="0"/>
                <a:ea typeface="Calibri Light" charset="0"/>
                <a:cs typeface="Calibri Light" charset="0"/>
              </a:rPr>
              <a:t>Avereage</a:t>
            </a:r>
            <a:r>
              <a:rPr lang="en-US" sz="3600" b="0" i="0" u="none" strike="noStrike" dirty="0">
                <a:solidFill>
                  <a:srgbClr val="7F7F7F"/>
                </a:solidFill>
                <a:effectLst/>
                <a:latin typeface="Helvetica" pitchFamily="2" charset="0"/>
                <a:ea typeface="Calibri Light" charset="0"/>
                <a:cs typeface="Calibri Light" charset="0"/>
              </a:rPr>
              <a:t> goals per game was 1.38.</a:t>
            </a:r>
          </a:p>
        </p:txBody>
      </p:sp>
      <p:sp>
        <p:nvSpPr>
          <p:cNvPr id="19" name="TextBox 18">
            <a:extLst>
              <a:ext uri="{FF2B5EF4-FFF2-40B4-BE49-F238E27FC236}">
                <a16:creationId xmlns:a16="http://schemas.microsoft.com/office/drawing/2014/main" id="{B11B5645-ECC7-174A-A4DA-6C20FE4C9A25}"/>
              </a:ext>
            </a:extLst>
          </p:cNvPr>
          <p:cNvSpPr txBox="1"/>
          <p:nvPr userDrawn="1"/>
        </p:nvSpPr>
        <p:spPr>
          <a:xfrm>
            <a:off x="10116716" y="17952199"/>
            <a:ext cx="9588112" cy="738664"/>
          </a:xfrm>
          <a:prstGeom prst="rect">
            <a:avLst/>
          </a:prstGeom>
          <a:noFill/>
        </p:spPr>
        <p:txBody>
          <a:bodyPr wrap="square" rtlCol="0">
            <a:spAutoFit/>
          </a:bodyPr>
          <a:lstStyle/>
          <a:p>
            <a:r>
              <a:rPr lang="en-US" sz="2100" b="1" dirty="0">
                <a:solidFill>
                  <a:schemeClr val="bg1">
                    <a:lumMod val="50000"/>
                  </a:schemeClr>
                </a:solidFill>
                <a:latin typeface="Helvetica" panose="020B0604020202020204" pitchFamily="34" charset="0"/>
                <a:cs typeface="Helvetica" panose="020B0604020202020204" pitchFamily="34" charset="0"/>
              </a:rPr>
              <a:t>Figure 1.</a:t>
            </a:r>
            <a:r>
              <a:rPr lang="et-EE" sz="2100" b="1" dirty="0">
                <a:solidFill>
                  <a:schemeClr val="bg1">
                    <a:lumMod val="50000"/>
                  </a:schemeClr>
                </a:solidFill>
                <a:latin typeface="Helvetica" panose="020B0604020202020204" pitchFamily="34" charset="0"/>
                <a:cs typeface="Helvetica" panose="020B0604020202020204" pitchFamily="34" charset="0"/>
              </a:rPr>
              <a:t> </a:t>
            </a:r>
            <a:r>
              <a:rPr lang="et-EE" sz="2100" b="1" dirty="0" err="1">
                <a:solidFill>
                  <a:schemeClr val="bg1">
                    <a:lumMod val="50000"/>
                  </a:schemeClr>
                </a:solidFill>
                <a:latin typeface="Helvetica" panose="020B0604020202020204" pitchFamily="34" charset="0"/>
                <a:cs typeface="Helvetica" panose="020B0604020202020204" pitchFamily="34" charset="0"/>
              </a:rPr>
              <a:t>Overall</a:t>
            </a:r>
            <a:r>
              <a:rPr lang="et-EE" sz="2100" b="1" dirty="0">
                <a:solidFill>
                  <a:schemeClr val="bg1">
                    <a:lumMod val="50000"/>
                  </a:schemeClr>
                </a:solidFill>
                <a:latin typeface="Helvetica" panose="020B0604020202020204" pitchFamily="34" charset="0"/>
                <a:cs typeface="Helvetica" panose="020B0604020202020204" pitchFamily="34" charset="0"/>
              </a:rPr>
              <a:t> tournament </a:t>
            </a:r>
            <a:r>
              <a:rPr lang="et-EE" sz="2100" b="1" dirty="0" err="1">
                <a:solidFill>
                  <a:schemeClr val="bg1">
                    <a:lumMod val="50000"/>
                  </a:schemeClr>
                </a:solidFill>
                <a:latin typeface="Helvetica" panose="020B0604020202020204" pitchFamily="34" charset="0"/>
                <a:cs typeface="Helvetica" panose="020B0604020202020204" pitchFamily="34" charset="0"/>
              </a:rPr>
              <a:t>champions</a:t>
            </a:r>
            <a:r>
              <a:rPr lang="et-EE" sz="2100" b="1" dirty="0">
                <a:solidFill>
                  <a:schemeClr val="bg1">
                    <a:lumMod val="50000"/>
                  </a:schemeClr>
                </a:solidFill>
                <a:latin typeface="Helvetica" panose="020B0604020202020204" pitchFamily="34" charset="0"/>
                <a:cs typeface="Helvetica" panose="020B0604020202020204" pitchFamily="34" charset="0"/>
              </a:rPr>
              <a:t> (2000-2020). </a:t>
            </a:r>
            <a:r>
              <a:rPr lang="et-EE" sz="2100" b="0" dirty="0" err="1">
                <a:solidFill>
                  <a:schemeClr val="bg1">
                    <a:lumMod val="65000"/>
                  </a:schemeClr>
                </a:solidFill>
                <a:latin typeface="Helvetica" panose="020B0604020202020204" pitchFamily="34" charset="0"/>
                <a:cs typeface="Helvetica" panose="020B0604020202020204" pitchFamily="34" charset="0"/>
              </a:rPr>
              <a:t>Who</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won</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how</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many</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tournaments</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out</a:t>
            </a:r>
            <a:r>
              <a:rPr lang="et-EE" sz="2100" b="0" dirty="0">
                <a:solidFill>
                  <a:schemeClr val="bg1">
                    <a:lumMod val="65000"/>
                  </a:schemeClr>
                </a:solidFill>
                <a:latin typeface="Helvetica" panose="020B0604020202020204" pitchFamily="34" charset="0"/>
                <a:cs typeface="Helvetica" panose="020B0604020202020204" pitchFamily="34" charset="0"/>
              </a:rPr>
              <a:t> of 1000</a:t>
            </a:r>
            <a:r>
              <a:rPr lang="et-EE" sz="2100" b="1" dirty="0">
                <a:solidFill>
                  <a:schemeClr val="bg1">
                    <a:lumMod val="65000"/>
                  </a:schemeClr>
                </a:solidFill>
                <a:latin typeface="Helvetica" panose="020B0604020202020204" pitchFamily="34" charset="0"/>
                <a:cs typeface="Helvetica" panose="020B0604020202020204" pitchFamily="34" charset="0"/>
              </a:rPr>
              <a:t> </a:t>
            </a:r>
            <a:endParaRPr lang="en-US" sz="2100" b="1" dirty="0">
              <a:solidFill>
                <a:schemeClr val="bg1">
                  <a:lumMod val="65000"/>
                </a:schemeClr>
              </a:solidFill>
              <a:latin typeface="Helvetica" panose="020B0604020202020204" pitchFamily="34" charset="0"/>
              <a:cs typeface="Helvetica" panose="020B0604020202020204" pitchFamily="34" charset="0"/>
            </a:endParaRPr>
          </a:p>
        </p:txBody>
      </p:sp>
      <p:sp>
        <p:nvSpPr>
          <p:cNvPr id="109" name="TextBox 108">
            <a:extLst>
              <a:ext uri="{FF2B5EF4-FFF2-40B4-BE49-F238E27FC236}">
                <a16:creationId xmlns:a16="http://schemas.microsoft.com/office/drawing/2014/main" id="{BA529961-CE02-C648-B106-BB94CAD872E0}"/>
              </a:ext>
            </a:extLst>
          </p:cNvPr>
          <p:cNvSpPr txBox="1"/>
          <p:nvPr userDrawn="1"/>
        </p:nvSpPr>
        <p:spPr>
          <a:xfrm>
            <a:off x="10225531" y="23857009"/>
            <a:ext cx="9251185" cy="738664"/>
          </a:xfrm>
          <a:prstGeom prst="rect">
            <a:avLst/>
          </a:prstGeom>
          <a:noFill/>
        </p:spPr>
        <p:txBody>
          <a:bodyPr wrap="square" rtlCol="0">
            <a:spAutoFit/>
          </a:bodyPr>
          <a:lstStyle/>
          <a:p>
            <a:r>
              <a:rPr lang="et-EE" sz="2100" b="1" dirty="0" err="1">
                <a:solidFill>
                  <a:schemeClr val="bg1">
                    <a:lumMod val="50000"/>
                  </a:schemeClr>
                </a:solidFill>
                <a:latin typeface="Helvetica" panose="020B0604020202020204" pitchFamily="34" charset="0"/>
                <a:cs typeface="Helvetica" panose="020B0604020202020204" pitchFamily="34" charset="0"/>
              </a:rPr>
              <a:t>Figure</a:t>
            </a:r>
            <a:r>
              <a:rPr lang="et-EE" sz="2100" b="1" dirty="0">
                <a:solidFill>
                  <a:schemeClr val="bg1">
                    <a:lumMod val="50000"/>
                  </a:schemeClr>
                </a:solidFill>
                <a:latin typeface="Helvetica" panose="020B0604020202020204" pitchFamily="34" charset="0"/>
                <a:cs typeface="Helvetica" panose="020B0604020202020204" pitchFamily="34" charset="0"/>
              </a:rPr>
              <a:t> 2. </a:t>
            </a:r>
            <a:r>
              <a:rPr lang="et-EE" sz="2100" b="1" dirty="0" err="1">
                <a:solidFill>
                  <a:schemeClr val="bg1">
                    <a:lumMod val="50000"/>
                  </a:schemeClr>
                </a:solidFill>
                <a:latin typeface="Helvetica" panose="020B0604020202020204" pitchFamily="34" charset="0"/>
                <a:cs typeface="Helvetica" panose="020B0604020202020204" pitchFamily="34" charset="0"/>
              </a:rPr>
              <a:t>Scored</a:t>
            </a:r>
            <a:r>
              <a:rPr lang="et-EE" sz="2100" b="1" dirty="0">
                <a:solidFill>
                  <a:schemeClr val="bg1">
                    <a:lumMod val="50000"/>
                  </a:schemeClr>
                </a:solidFill>
                <a:latin typeface="Helvetica" panose="020B0604020202020204" pitchFamily="34" charset="0"/>
                <a:cs typeface="Helvetica" panose="020B0604020202020204" pitchFamily="34" charset="0"/>
              </a:rPr>
              <a:t> and </a:t>
            </a:r>
            <a:r>
              <a:rPr lang="et-EE" sz="2100" b="1" dirty="0" err="1">
                <a:solidFill>
                  <a:schemeClr val="bg1">
                    <a:lumMod val="50000"/>
                  </a:schemeClr>
                </a:solidFill>
                <a:latin typeface="Helvetica" panose="020B0604020202020204" pitchFamily="34" charset="0"/>
                <a:cs typeface="Helvetica" panose="020B0604020202020204" pitchFamily="34" charset="0"/>
              </a:rPr>
              <a:t>conceded</a:t>
            </a:r>
            <a:r>
              <a:rPr lang="et-EE" sz="2100" b="1" dirty="0">
                <a:solidFill>
                  <a:schemeClr val="bg1">
                    <a:lumMod val="50000"/>
                  </a:schemeClr>
                </a:solidFill>
                <a:latin typeface="Helvetica" panose="020B0604020202020204" pitchFamily="34" charset="0"/>
                <a:cs typeface="Helvetica" panose="020B0604020202020204" pitchFamily="34" charset="0"/>
              </a:rPr>
              <a:t> </a:t>
            </a:r>
            <a:r>
              <a:rPr lang="et-EE" sz="2100" b="1" dirty="0" err="1">
                <a:solidFill>
                  <a:schemeClr val="bg1">
                    <a:lumMod val="50000"/>
                  </a:schemeClr>
                </a:solidFill>
                <a:latin typeface="Helvetica" panose="020B0604020202020204" pitchFamily="34" charset="0"/>
                <a:cs typeface="Helvetica" panose="020B0604020202020204" pitchFamily="34" charset="0"/>
              </a:rPr>
              <a:t>goals</a:t>
            </a:r>
            <a:r>
              <a:rPr lang="et-EE" sz="2100" b="1" dirty="0">
                <a:solidFill>
                  <a:schemeClr val="bg1">
                    <a:lumMod val="50000"/>
                  </a:schemeClr>
                </a:solidFill>
                <a:latin typeface="Helvetica" panose="020B0604020202020204" pitchFamily="34" charset="0"/>
                <a:cs typeface="Helvetica" panose="020B0604020202020204" pitchFamily="34" charset="0"/>
              </a:rPr>
              <a:t> (2000-2020). </a:t>
            </a:r>
            <a:r>
              <a:rPr lang="et-EE" sz="2100" b="0" dirty="0" err="1">
                <a:solidFill>
                  <a:schemeClr val="bg1">
                    <a:lumMod val="65000"/>
                  </a:schemeClr>
                </a:solidFill>
                <a:latin typeface="Helvetica" panose="020B0604020202020204" pitchFamily="34" charset="0"/>
                <a:cs typeface="Helvetica" panose="020B0604020202020204" pitchFamily="34" charset="0"/>
              </a:rPr>
              <a:t>Who</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scored</a:t>
            </a:r>
            <a:r>
              <a:rPr lang="et-EE" sz="2100" b="0" dirty="0">
                <a:solidFill>
                  <a:schemeClr val="bg1">
                    <a:lumMod val="65000"/>
                  </a:schemeClr>
                </a:solidFill>
                <a:latin typeface="Helvetica" panose="020B0604020202020204" pitchFamily="34" charset="0"/>
                <a:cs typeface="Helvetica" panose="020B0604020202020204" pitchFamily="34" charset="0"/>
              </a:rPr>
              <a:t> and </a:t>
            </a:r>
            <a:r>
              <a:rPr lang="et-EE" sz="2100" b="0" dirty="0" err="1">
                <a:solidFill>
                  <a:schemeClr val="bg1">
                    <a:lumMod val="65000"/>
                  </a:schemeClr>
                </a:solidFill>
                <a:latin typeface="Helvetica" panose="020B0604020202020204" pitchFamily="34" charset="0"/>
                <a:cs typeface="Helvetica" panose="020B0604020202020204" pitchFamily="34" charset="0"/>
              </a:rPr>
              <a:t>conceded</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how</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many</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goals</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during</a:t>
            </a:r>
            <a:r>
              <a:rPr lang="et-EE" sz="2100" b="0" dirty="0">
                <a:solidFill>
                  <a:schemeClr val="bg1">
                    <a:lumMod val="65000"/>
                  </a:schemeClr>
                </a:solidFill>
                <a:latin typeface="Helvetica" panose="020B0604020202020204" pitchFamily="34" charset="0"/>
                <a:cs typeface="Helvetica" panose="020B0604020202020204" pitchFamily="34" charset="0"/>
              </a:rPr>
              <a:t> 1000 </a:t>
            </a:r>
            <a:r>
              <a:rPr lang="et-EE" sz="2100" b="0" dirty="0" err="1">
                <a:solidFill>
                  <a:schemeClr val="bg1">
                    <a:lumMod val="65000"/>
                  </a:schemeClr>
                </a:solidFill>
                <a:latin typeface="Helvetica" panose="020B0604020202020204" pitchFamily="34" charset="0"/>
                <a:cs typeface="Helvetica" panose="020B0604020202020204" pitchFamily="34" charset="0"/>
              </a:rPr>
              <a:t>tournamennts</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playthrough</a:t>
            </a:r>
            <a:r>
              <a:rPr lang="et-EE" sz="2100" b="0" dirty="0">
                <a:solidFill>
                  <a:schemeClr val="bg1">
                    <a:lumMod val="65000"/>
                  </a:schemeClr>
                </a:solidFill>
                <a:latin typeface="Helvetica" panose="020B0604020202020204" pitchFamily="34" charset="0"/>
                <a:cs typeface="Helvetica" panose="020B0604020202020204" pitchFamily="34" charset="0"/>
              </a:rPr>
              <a:t>.</a:t>
            </a:r>
            <a:endParaRPr lang="et-EE" sz="2100" b="1" dirty="0">
              <a:solidFill>
                <a:schemeClr val="bg1">
                  <a:lumMod val="65000"/>
                </a:schemeClr>
              </a:solidFill>
              <a:latin typeface="Helvetica" panose="020B0604020202020204" pitchFamily="34" charset="0"/>
              <a:cs typeface="Helvetica" panose="020B0604020202020204" pitchFamily="34" charset="0"/>
            </a:endParaRPr>
          </a:p>
        </p:txBody>
      </p:sp>
      <p:sp>
        <p:nvSpPr>
          <p:cNvPr id="110" name="Rectangle 109">
            <a:extLst>
              <a:ext uri="{FF2B5EF4-FFF2-40B4-BE49-F238E27FC236}">
                <a16:creationId xmlns:a16="http://schemas.microsoft.com/office/drawing/2014/main" id="{28620FCA-97A9-134B-A659-481A5DB16C4C}"/>
              </a:ext>
            </a:extLst>
          </p:cNvPr>
          <p:cNvSpPr/>
          <p:nvPr userDrawn="1"/>
        </p:nvSpPr>
        <p:spPr>
          <a:xfrm>
            <a:off x="10158801" y="24783000"/>
            <a:ext cx="9664095" cy="4275273"/>
          </a:xfrm>
          <a:prstGeom prst="rect">
            <a:avLst/>
          </a:prstGeom>
        </p:spPr>
        <p:txBody>
          <a:bodyPr wrap="square">
            <a:spAutoFit/>
          </a:bodyPr>
          <a:lstStyle/>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The second time we used games from 2010-2020. Out of 1000 tournaments most wins got Spain(674), most goals scored Spain(9348), most goals conceded North Macedonia (5007). Average goals per game was 1.43.	</a:t>
            </a:r>
          </a:p>
        </p:txBody>
      </p:sp>
      <p:sp>
        <p:nvSpPr>
          <p:cNvPr id="111" name="TextBox 110">
            <a:extLst>
              <a:ext uri="{FF2B5EF4-FFF2-40B4-BE49-F238E27FC236}">
                <a16:creationId xmlns:a16="http://schemas.microsoft.com/office/drawing/2014/main" id="{1161CE7A-9A17-4B49-B1FF-6F11AD3E79FA}"/>
              </a:ext>
            </a:extLst>
          </p:cNvPr>
          <p:cNvSpPr txBox="1"/>
          <p:nvPr userDrawn="1"/>
        </p:nvSpPr>
        <p:spPr>
          <a:xfrm>
            <a:off x="10165439" y="33654949"/>
            <a:ext cx="9311277" cy="1169551"/>
          </a:xfrm>
          <a:prstGeom prst="rect">
            <a:avLst/>
          </a:prstGeom>
          <a:noFill/>
        </p:spPr>
        <p:txBody>
          <a:bodyPr wrap="square" rtlCol="0">
            <a:spAutoFit/>
          </a:bodyPr>
          <a:lstStyle/>
          <a:p>
            <a:pPr marL="0" marR="0" lvl="0" indent="0" algn="l" defTabSz="4298918" rtl="0" eaLnBrk="1" fontAlgn="auto" latinLnBrk="0" hangingPunct="1">
              <a:lnSpc>
                <a:spcPct val="100000"/>
              </a:lnSpc>
              <a:spcBef>
                <a:spcPts val="0"/>
              </a:spcBef>
              <a:spcAft>
                <a:spcPts val="0"/>
              </a:spcAft>
              <a:buClrTx/>
              <a:buSzTx/>
              <a:buFontTx/>
              <a:buNone/>
              <a:tabLst/>
              <a:defRPr/>
            </a:pPr>
            <a:r>
              <a:rPr lang="en-US" sz="2100" b="1" dirty="0">
                <a:solidFill>
                  <a:schemeClr val="bg1">
                    <a:lumMod val="50000"/>
                  </a:schemeClr>
                </a:solidFill>
                <a:latin typeface="Helvetica" panose="020B0604020202020204" pitchFamily="34" charset="0"/>
                <a:cs typeface="Helvetica" panose="020B0604020202020204" pitchFamily="34" charset="0"/>
              </a:rPr>
              <a:t>Figure </a:t>
            </a:r>
            <a:r>
              <a:rPr lang="et-EE" sz="2100" b="1" dirty="0">
                <a:solidFill>
                  <a:schemeClr val="bg1">
                    <a:lumMod val="50000"/>
                  </a:schemeClr>
                </a:solidFill>
                <a:latin typeface="Helvetica" panose="020B0604020202020204" pitchFamily="34" charset="0"/>
                <a:cs typeface="Helvetica" panose="020B0604020202020204" pitchFamily="34" charset="0"/>
              </a:rPr>
              <a:t>3</a:t>
            </a:r>
            <a:r>
              <a:rPr lang="en-US" sz="2100" b="1" dirty="0">
                <a:solidFill>
                  <a:schemeClr val="bg1">
                    <a:lumMod val="50000"/>
                  </a:schemeClr>
                </a:solidFill>
                <a:latin typeface="Helvetica" panose="020B0604020202020204" pitchFamily="34" charset="0"/>
                <a:cs typeface="Helvetica" panose="020B0604020202020204" pitchFamily="34" charset="0"/>
              </a:rPr>
              <a:t>.</a:t>
            </a:r>
            <a:r>
              <a:rPr lang="et-EE" sz="2100" b="1" dirty="0">
                <a:solidFill>
                  <a:schemeClr val="bg1">
                    <a:lumMod val="50000"/>
                  </a:schemeClr>
                </a:solidFill>
                <a:latin typeface="Helvetica" panose="020B0604020202020204" pitchFamily="34" charset="0"/>
                <a:cs typeface="Helvetica" panose="020B0604020202020204" pitchFamily="34" charset="0"/>
              </a:rPr>
              <a:t> </a:t>
            </a:r>
            <a:r>
              <a:rPr lang="et-EE" sz="2100" b="1" dirty="0" err="1">
                <a:solidFill>
                  <a:schemeClr val="bg1">
                    <a:lumMod val="50000"/>
                  </a:schemeClr>
                </a:solidFill>
                <a:latin typeface="Helvetica" panose="020B0604020202020204" pitchFamily="34" charset="0"/>
                <a:cs typeface="Helvetica" panose="020B0604020202020204" pitchFamily="34" charset="0"/>
              </a:rPr>
              <a:t>Overall</a:t>
            </a:r>
            <a:r>
              <a:rPr lang="et-EE" sz="2100" b="1" dirty="0">
                <a:solidFill>
                  <a:schemeClr val="bg1">
                    <a:lumMod val="50000"/>
                  </a:schemeClr>
                </a:solidFill>
                <a:latin typeface="Helvetica" panose="020B0604020202020204" pitchFamily="34" charset="0"/>
                <a:cs typeface="Helvetica" panose="020B0604020202020204" pitchFamily="34" charset="0"/>
              </a:rPr>
              <a:t> tournament </a:t>
            </a:r>
            <a:r>
              <a:rPr lang="et-EE" sz="2100" b="1" dirty="0" err="1">
                <a:solidFill>
                  <a:schemeClr val="bg1">
                    <a:lumMod val="50000"/>
                  </a:schemeClr>
                </a:solidFill>
                <a:latin typeface="Helvetica" panose="020B0604020202020204" pitchFamily="34" charset="0"/>
                <a:cs typeface="Helvetica" panose="020B0604020202020204" pitchFamily="34" charset="0"/>
              </a:rPr>
              <a:t>champions</a:t>
            </a:r>
            <a:r>
              <a:rPr lang="et-EE" sz="2100" b="1" dirty="0">
                <a:solidFill>
                  <a:schemeClr val="bg1">
                    <a:lumMod val="50000"/>
                  </a:schemeClr>
                </a:solidFill>
                <a:latin typeface="Helvetica" panose="020B0604020202020204" pitchFamily="34" charset="0"/>
                <a:cs typeface="Helvetica" panose="020B0604020202020204" pitchFamily="34" charset="0"/>
              </a:rPr>
              <a:t> (2010-2020). </a:t>
            </a:r>
            <a:r>
              <a:rPr lang="et-EE" sz="2100" b="0" dirty="0" err="1">
                <a:solidFill>
                  <a:schemeClr val="bg1">
                    <a:lumMod val="65000"/>
                  </a:schemeClr>
                </a:solidFill>
                <a:latin typeface="Helvetica" panose="020B0604020202020204" pitchFamily="34" charset="0"/>
                <a:cs typeface="Helvetica" panose="020B0604020202020204" pitchFamily="34" charset="0"/>
              </a:rPr>
              <a:t>Who</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won</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how</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many</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tournaments</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out</a:t>
            </a:r>
            <a:r>
              <a:rPr lang="et-EE" sz="2100" b="0" dirty="0">
                <a:solidFill>
                  <a:schemeClr val="bg1">
                    <a:lumMod val="65000"/>
                  </a:schemeClr>
                </a:solidFill>
                <a:latin typeface="Helvetica" panose="020B0604020202020204" pitchFamily="34" charset="0"/>
                <a:cs typeface="Helvetica" panose="020B0604020202020204" pitchFamily="34" charset="0"/>
              </a:rPr>
              <a:t> of 1000</a:t>
            </a:r>
            <a:r>
              <a:rPr lang="et-EE" sz="2100" b="1" dirty="0">
                <a:solidFill>
                  <a:schemeClr val="bg1">
                    <a:lumMod val="50000"/>
                  </a:schemeClr>
                </a:solidFill>
                <a:latin typeface="Helvetica" panose="020B0604020202020204" pitchFamily="34" charset="0"/>
                <a:cs typeface="Helvetica" panose="020B0604020202020204" pitchFamily="34" charset="0"/>
              </a:rPr>
              <a:t> </a:t>
            </a:r>
            <a:endParaRPr lang="en-US" sz="2100" b="1" dirty="0">
              <a:solidFill>
                <a:schemeClr val="bg1">
                  <a:lumMod val="50000"/>
                </a:schemeClr>
              </a:solidFill>
              <a:latin typeface="Helvetica" panose="020B0604020202020204" pitchFamily="34" charset="0"/>
              <a:cs typeface="Helvetica" panose="020B0604020202020204" pitchFamily="34" charset="0"/>
            </a:endParaRPr>
          </a:p>
          <a:p>
            <a:endParaRPr lang="en-US" sz="2800" b="1" dirty="0">
              <a:solidFill>
                <a:schemeClr val="bg1">
                  <a:lumMod val="50000"/>
                </a:schemeClr>
              </a:solidFill>
              <a:latin typeface="Helvetica" pitchFamily="2" charset="0"/>
              <a:cs typeface="Times New Roman" panose="02020603050405020304" pitchFamily="18" charset="0"/>
            </a:endParaRPr>
          </a:p>
        </p:txBody>
      </p:sp>
      <p:sp>
        <p:nvSpPr>
          <p:cNvPr id="112" name="TextBox 111">
            <a:extLst>
              <a:ext uri="{FF2B5EF4-FFF2-40B4-BE49-F238E27FC236}">
                <a16:creationId xmlns:a16="http://schemas.microsoft.com/office/drawing/2014/main" id="{549C2923-5C0A-2F4F-8943-28E5C0C575F9}"/>
              </a:ext>
            </a:extLst>
          </p:cNvPr>
          <p:cNvSpPr txBox="1"/>
          <p:nvPr userDrawn="1"/>
        </p:nvSpPr>
        <p:spPr>
          <a:xfrm>
            <a:off x="10206267" y="39573734"/>
            <a:ext cx="9409009" cy="738664"/>
          </a:xfrm>
          <a:prstGeom prst="rect">
            <a:avLst/>
          </a:prstGeom>
          <a:noFill/>
        </p:spPr>
        <p:txBody>
          <a:bodyPr wrap="square" rtlCol="0">
            <a:spAutoFit/>
          </a:bodyPr>
          <a:lstStyle/>
          <a:p>
            <a:r>
              <a:rPr lang="et-EE" sz="2100" b="1" dirty="0" err="1">
                <a:solidFill>
                  <a:schemeClr val="bg1">
                    <a:lumMod val="50000"/>
                  </a:schemeClr>
                </a:solidFill>
                <a:latin typeface="Helvetica" panose="020B0604020202020204" pitchFamily="34" charset="0"/>
                <a:cs typeface="Helvetica" panose="020B0604020202020204" pitchFamily="34" charset="0"/>
              </a:rPr>
              <a:t>Figure</a:t>
            </a:r>
            <a:r>
              <a:rPr lang="et-EE" sz="2100" b="1" dirty="0">
                <a:solidFill>
                  <a:schemeClr val="bg1">
                    <a:lumMod val="50000"/>
                  </a:schemeClr>
                </a:solidFill>
                <a:latin typeface="Helvetica" panose="020B0604020202020204" pitchFamily="34" charset="0"/>
                <a:cs typeface="Helvetica" panose="020B0604020202020204" pitchFamily="34" charset="0"/>
              </a:rPr>
              <a:t> 4. </a:t>
            </a:r>
            <a:r>
              <a:rPr lang="et-EE" sz="2100" b="1" dirty="0" err="1">
                <a:solidFill>
                  <a:schemeClr val="bg1">
                    <a:lumMod val="50000"/>
                  </a:schemeClr>
                </a:solidFill>
                <a:latin typeface="Helvetica" panose="020B0604020202020204" pitchFamily="34" charset="0"/>
                <a:cs typeface="Helvetica" panose="020B0604020202020204" pitchFamily="34" charset="0"/>
              </a:rPr>
              <a:t>Scored</a:t>
            </a:r>
            <a:r>
              <a:rPr lang="et-EE" sz="2100" b="1" dirty="0">
                <a:solidFill>
                  <a:schemeClr val="bg1">
                    <a:lumMod val="50000"/>
                  </a:schemeClr>
                </a:solidFill>
                <a:latin typeface="Helvetica" panose="020B0604020202020204" pitchFamily="34" charset="0"/>
                <a:cs typeface="Helvetica" panose="020B0604020202020204" pitchFamily="34" charset="0"/>
              </a:rPr>
              <a:t> and </a:t>
            </a:r>
            <a:r>
              <a:rPr lang="et-EE" sz="2100" b="1" dirty="0" err="1">
                <a:solidFill>
                  <a:schemeClr val="bg1">
                    <a:lumMod val="50000"/>
                  </a:schemeClr>
                </a:solidFill>
                <a:latin typeface="Helvetica" panose="020B0604020202020204" pitchFamily="34" charset="0"/>
                <a:cs typeface="Helvetica" panose="020B0604020202020204" pitchFamily="34" charset="0"/>
              </a:rPr>
              <a:t>conceded</a:t>
            </a:r>
            <a:r>
              <a:rPr lang="et-EE" sz="2100" b="1" dirty="0">
                <a:solidFill>
                  <a:schemeClr val="bg1">
                    <a:lumMod val="50000"/>
                  </a:schemeClr>
                </a:solidFill>
                <a:latin typeface="Helvetica" panose="020B0604020202020204" pitchFamily="34" charset="0"/>
                <a:cs typeface="Helvetica" panose="020B0604020202020204" pitchFamily="34" charset="0"/>
              </a:rPr>
              <a:t> </a:t>
            </a:r>
            <a:r>
              <a:rPr lang="et-EE" sz="2100" b="1" dirty="0" err="1">
                <a:solidFill>
                  <a:schemeClr val="bg1">
                    <a:lumMod val="50000"/>
                  </a:schemeClr>
                </a:solidFill>
                <a:latin typeface="Helvetica" panose="020B0604020202020204" pitchFamily="34" charset="0"/>
                <a:cs typeface="Helvetica" panose="020B0604020202020204" pitchFamily="34" charset="0"/>
              </a:rPr>
              <a:t>goals</a:t>
            </a:r>
            <a:r>
              <a:rPr lang="et-EE" sz="2100" b="1" dirty="0">
                <a:solidFill>
                  <a:schemeClr val="bg1">
                    <a:lumMod val="50000"/>
                  </a:schemeClr>
                </a:solidFill>
                <a:latin typeface="Helvetica" panose="020B0604020202020204" pitchFamily="34" charset="0"/>
                <a:cs typeface="Helvetica" panose="020B0604020202020204" pitchFamily="34" charset="0"/>
              </a:rPr>
              <a:t> (2010-2020). </a:t>
            </a:r>
            <a:r>
              <a:rPr lang="et-EE" sz="2100" b="0" dirty="0" err="1">
                <a:solidFill>
                  <a:schemeClr val="bg1">
                    <a:lumMod val="65000"/>
                  </a:schemeClr>
                </a:solidFill>
                <a:latin typeface="Helvetica" panose="020B0604020202020204" pitchFamily="34" charset="0"/>
                <a:cs typeface="Helvetica" panose="020B0604020202020204" pitchFamily="34" charset="0"/>
              </a:rPr>
              <a:t>Who</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scored</a:t>
            </a:r>
            <a:r>
              <a:rPr lang="et-EE" sz="2100" b="0" dirty="0">
                <a:solidFill>
                  <a:schemeClr val="bg1">
                    <a:lumMod val="65000"/>
                  </a:schemeClr>
                </a:solidFill>
                <a:latin typeface="Helvetica" panose="020B0604020202020204" pitchFamily="34" charset="0"/>
                <a:cs typeface="Helvetica" panose="020B0604020202020204" pitchFamily="34" charset="0"/>
              </a:rPr>
              <a:t> and </a:t>
            </a:r>
            <a:r>
              <a:rPr lang="et-EE" sz="2100" b="0" dirty="0" err="1">
                <a:solidFill>
                  <a:schemeClr val="bg1">
                    <a:lumMod val="65000"/>
                  </a:schemeClr>
                </a:solidFill>
                <a:latin typeface="Helvetica" panose="020B0604020202020204" pitchFamily="34" charset="0"/>
                <a:cs typeface="Helvetica" panose="020B0604020202020204" pitchFamily="34" charset="0"/>
              </a:rPr>
              <a:t>conceded</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how</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many</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goals</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during</a:t>
            </a:r>
            <a:r>
              <a:rPr lang="et-EE" sz="2100" b="0" dirty="0">
                <a:solidFill>
                  <a:schemeClr val="bg1">
                    <a:lumMod val="65000"/>
                  </a:schemeClr>
                </a:solidFill>
                <a:latin typeface="Helvetica" panose="020B0604020202020204" pitchFamily="34" charset="0"/>
                <a:cs typeface="Helvetica" panose="020B0604020202020204" pitchFamily="34" charset="0"/>
              </a:rPr>
              <a:t> 1000 </a:t>
            </a:r>
            <a:r>
              <a:rPr lang="et-EE" sz="2100" b="0" dirty="0" err="1">
                <a:solidFill>
                  <a:schemeClr val="bg1">
                    <a:lumMod val="65000"/>
                  </a:schemeClr>
                </a:solidFill>
                <a:latin typeface="Helvetica" panose="020B0604020202020204" pitchFamily="34" charset="0"/>
                <a:cs typeface="Helvetica" panose="020B0604020202020204" pitchFamily="34" charset="0"/>
              </a:rPr>
              <a:t>tournamennts</a:t>
            </a:r>
            <a:r>
              <a:rPr lang="et-EE" sz="2100" b="0" dirty="0">
                <a:solidFill>
                  <a:schemeClr val="bg1">
                    <a:lumMod val="65000"/>
                  </a:schemeClr>
                </a:solidFill>
                <a:latin typeface="Helvetica" panose="020B0604020202020204" pitchFamily="34" charset="0"/>
                <a:cs typeface="Helvetica" panose="020B0604020202020204" pitchFamily="34" charset="0"/>
              </a:rPr>
              <a:t> </a:t>
            </a:r>
            <a:r>
              <a:rPr lang="et-EE" sz="2100" b="0" dirty="0" err="1">
                <a:solidFill>
                  <a:schemeClr val="bg1">
                    <a:lumMod val="65000"/>
                  </a:schemeClr>
                </a:solidFill>
                <a:latin typeface="Helvetica" panose="020B0604020202020204" pitchFamily="34" charset="0"/>
                <a:cs typeface="Helvetica" panose="020B0604020202020204" pitchFamily="34" charset="0"/>
              </a:rPr>
              <a:t>playthrough</a:t>
            </a:r>
            <a:r>
              <a:rPr lang="et-EE" sz="2100" b="0" dirty="0">
                <a:solidFill>
                  <a:schemeClr val="bg1">
                    <a:lumMod val="50000"/>
                  </a:schemeClr>
                </a:solidFill>
                <a:latin typeface="Helvetica" panose="020B0604020202020204" pitchFamily="34" charset="0"/>
                <a:cs typeface="Helvetica" panose="020B0604020202020204" pitchFamily="34" charset="0"/>
              </a:rPr>
              <a:t>.</a:t>
            </a:r>
            <a:endParaRPr lang="en-US" sz="2100" b="1" dirty="0">
              <a:solidFill>
                <a:schemeClr val="bg1">
                  <a:lumMod val="50000"/>
                </a:schemeClr>
              </a:solidFill>
              <a:latin typeface="Helvetica" pitchFamily="2" charset="0"/>
              <a:cs typeface="Times New Roman" panose="02020603050405020304" pitchFamily="18" charset="0"/>
            </a:endParaRPr>
          </a:p>
        </p:txBody>
      </p:sp>
      <p:sp>
        <p:nvSpPr>
          <p:cNvPr id="113" name="Rectangle 112">
            <a:extLst>
              <a:ext uri="{FF2B5EF4-FFF2-40B4-BE49-F238E27FC236}">
                <a16:creationId xmlns:a16="http://schemas.microsoft.com/office/drawing/2014/main" id="{942230AE-1201-3341-9E2A-A9A06D04EC47}"/>
              </a:ext>
            </a:extLst>
          </p:cNvPr>
          <p:cNvSpPr/>
          <p:nvPr userDrawn="1"/>
        </p:nvSpPr>
        <p:spPr>
          <a:xfrm>
            <a:off x="20722337" y="5273796"/>
            <a:ext cx="8858903" cy="1520998"/>
          </a:xfrm>
          <a:prstGeom prst="rect">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Helvetica" pitchFamily="2" charset="0"/>
              </a:rPr>
              <a:t>CONCLUSION</a:t>
            </a:r>
            <a:endParaRPr lang="en-US" sz="5200" b="0" dirty="0">
              <a:latin typeface="Helvetica" pitchFamily="2" charset="0"/>
            </a:endParaRPr>
          </a:p>
        </p:txBody>
      </p:sp>
      <p:sp>
        <p:nvSpPr>
          <p:cNvPr id="114" name="Rectangle 113">
            <a:extLst>
              <a:ext uri="{FF2B5EF4-FFF2-40B4-BE49-F238E27FC236}">
                <a16:creationId xmlns:a16="http://schemas.microsoft.com/office/drawing/2014/main" id="{54B04F4A-DE43-0540-BCFB-856E35584807}"/>
              </a:ext>
            </a:extLst>
          </p:cNvPr>
          <p:cNvSpPr/>
          <p:nvPr userDrawn="1"/>
        </p:nvSpPr>
        <p:spPr>
          <a:xfrm>
            <a:off x="20701759" y="7203220"/>
            <a:ext cx="8858902" cy="17654128"/>
          </a:xfrm>
          <a:prstGeom prst="rect">
            <a:avLst/>
          </a:prstGeom>
        </p:spPr>
        <p:txBody>
          <a:bodyPr wrap="square">
            <a:spAutoFit/>
          </a:bodyPr>
          <a:lstStyle/>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In conclusion our model predicted both times that Spain has the biggest chance to win the tournament, which was a little unexpected that they won with such a big lead because Spain hasn’t been at the top of the FIFA leaderboard for a long time. </a:t>
            </a:r>
          </a:p>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But more </a:t>
            </a:r>
            <a:r>
              <a:rPr lang="en-US" sz="3600" b="0" i="0" u="none" strike="noStrike" dirty="0" err="1">
                <a:solidFill>
                  <a:srgbClr val="7F7F7F"/>
                </a:solidFill>
                <a:effectLst/>
                <a:latin typeface="Helvetica" pitchFamily="2" charset="0"/>
                <a:ea typeface="Calibri Light" charset="0"/>
                <a:cs typeface="Calibri Light" charset="0"/>
              </a:rPr>
              <a:t>suprising</a:t>
            </a:r>
            <a:r>
              <a:rPr lang="en-US" sz="3600" b="0" i="0" u="none" strike="noStrike" dirty="0">
                <a:solidFill>
                  <a:srgbClr val="7F7F7F"/>
                </a:solidFill>
                <a:effectLst/>
                <a:latin typeface="Helvetica" pitchFamily="2" charset="0"/>
                <a:ea typeface="Calibri Light" charset="0"/>
                <a:cs typeface="Calibri Light" charset="0"/>
              </a:rPr>
              <a:t> was that Italy still won 265 tournaments out of 1000 when considering the games 2010-2020 because these years they haven’t </a:t>
            </a:r>
            <a:r>
              <a:rPr lang="en-US" sz="3600" b="0" i="0" u="none" strike="noStrike" dirty="0" err="1">
                <a:solidFill>
                  <a:srgbClr val="7F7F7F"/>
                </a:solidFill>
                <a:effectLst/>
                <a:latin typeface="Helvetica" pitchFamily="2" charset="0"/>
                <a:ea typeface="Calibri Light" charset="0"/>
                <a:cs typeface="Calibri Light" charset="0"/>
              </a:rPr>
              <a:t>peformed</a:t>
            </a:r>
            <a:r>
              <a:rPr lang="en-US" sz="3600" b="0" i="0" u="none" strike="noStrike" dirty="0">
                <a:solidFill>
                  <a:srgbClr val="7F7F7F"/>
                </a:solidFill>
                <a:effectLst/>
                <a:latin typeface="Helvetica" pitchFamily="2" charset="0"/>
                <a:ea typeface="Calibri Light" charset="0"/>
                <a:cs typeface="Calibri Light" charset="0"/>
              </a:rPr>
              <a:t> well according to FIFA rankings. </a:t>
            </a:r>
          </a:p>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France tournament victories between 2000-2020 were so much higher because France football so called „Golden generation“ played in the years 2000-2006. </a:t>
            </a:r>
          </a:p>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The exact same story applies to Portugal. </a:t>
            </a:r>
          </a:p>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Belgium results have been a lot better between 2010-2020 than 2000-2020, it’s because Belgium have been in the top 5 of FIFA leaderboard for the past 6 years. and before that they didn’t have much success</a:t>
            </a:r>
            <a:r>
              <a:rPr lang="et-EE" sz="3600" b="0" i="0" u="none" strike="noStrike" dirty="0">
                <a:solidFill>
                  <a:srgbClr val="7F7F7F"/>
                </a:solidFill>
                <a:effectLst/>
                <a:latin typeface="Helvetica" pitchFamily="2" charset="0"/>
                <a:ea typeface="Calibri Light" charset="0"/>
                <a:cs typeface="Calibri Light" charset="0"/>
              </a:rPr>
              <a:t>.</a:t>
            </a:r>
          </a:p>
          <a:p>
            <a:pPr marL="0" marR="0" lvl="0" indent="0" algn="just" defTabSz="4298918" rtl="0" eaLnBrk="1" fontAlgn="base" latinLnBrk="0" hangingPunct="1">
              <a:lnSpc>
                <a:spcPts val="5540"/>
              </a:lnSpc>
              <a:spcBef>
                <a:spcPts val="0"/>
              </a:spcBef>
              <a:spcAft>
                <a:spcPts val="0"/>
              </a:spcAft>
              <a:buClrTx/>
              <a:buSzTx/>
              <a:buFontTx/>
              <a:buNone/>
              <a:tabLst/>
              <a:defRPr/>
            </a:pPr>
            <a:r>
              <a:rPr lang="et-EE" sz="3600" b="0" i="0" u="none" strike="noStrike" dirty="0" err="1">
                <a:solidFill>
                  <a:srgbClr val="7F7F7F"/>
                </a:solidFill>
                <a:effectLst/>
                <a:latin typeface="Helvetica" pitchFamily="2" charset="0"/>
                <a:ea typeface="Calibri Light" charset="0"/>
                <a:cs typeface="Calibri Light" charset="0"/>
              </a:rPr>
              <a:t>Overall</a:t>
            </a:r>
            <a:r>
              <a:rPr lang="et-EE" sz="3600" b="0" i="0" u="none" strike="noStrike" dirty="0">
                <a:solidFill>
                  <a:srgbClr val="7F7F7F"/>
                </a:solidFill>
                <a:effectLst/>
                <a:latin typeface="Helvetica" pitchFamily="2" charset="0"/>
                <a:ea typeface="Calibri Light" charset="0"/>
                <a:cs typeface="Calibri Light" charset="0"/>
              </a:rPr>
              <a:t> Spain </a:t>
            </a:r>
            <a:r>
              <a:rPr lang="et-EE" sz="3600" b="0" i="0" u="none" strike="noStrike" dirty="0" err="1">
                <a:solidFill>
                  <a:srgbClr val="7F7F7F"/>
                </a:solidFill>
                <a:effectLst/>
                <a:latin typeface="Helvetica" pitchFamily="2" charset="0"/>
                <a:ea typeface="Calibri Light" charset="0"/>
                <a:cs typeface="Calibri Light" charset="0"/>
              </a:rPr>
              <a:t>isn’t</a:t>
            </a:r>
            <a:r>
              <a:rPr lang="et-EE" sz="3600" b="0" i="0" u="none" strike="noStrike" dirty="0">
                <a:solidFill>
                  <a:srgbClr val="7F7F7F"/>
                </a:solidFill>
                <a:effectLst/>
                <a:latin typeface="Helvetica" pitchFamily="2" charset="0"/>
                <a:ea typeface="Calibri Light" charset="0"/>
                <a:cs typeface="Calibri Light" charset="0"/>
              </a:rPr>
              <a:t> </a:t>
            </a:r>
            <a:r>
              <a:rPr lang="et-EE" sz="3600" b="0" i="0" u="none" strike="noStrike" dirty="0" err="1">
                <a:solidFill>
                  <a:srgbClr val="7F7F7F"/>
                </a:solidFill>
                <a:effectLst/>
                <a:latin typeface="Helvetica" pitchFamily="2" charset="0"/>
                <a:ea typeface="Calibri Light" charset="0"/>
                <a:cs typeface="Calibri Light" charset="0"/>
              </a:rPr>
              <a:t>the</a:t>
            </a:r>
            <a:r>
              <a:rPr lang="et-EE" sz="3600" b="0" i="0" u="none" strike="noStrike" dirty="0">
                <a:solidFill>
                  <a:srgbClr val="7F7F7F"/>
                </a:solidFill>
                <a:effectLst/>
                <a:latin typeface="Helvetica" pitchFamily="2" charset="0"/>
                <a:ea typeface="Calibri Light" charset="0"/>
                <a:cs typeface="Calibri Light" charset="0"/>
              </a:rPr>
              <a:t> </a:t>
            </a:r>
            <a:r>
              <a:rPr lang="et-EE" sz="3600" b="0" i="0" u="none" strike="noStrike" dirty="0" err="1">
                <a:solidFill>
                  <a:srgbClr val="7F7F7F"/>
                </a:solidFill>
                <a:effectLst/>
                <a:latin typeface="Helvetica" pitchFamily="2" charset="0"/>
                <a:ea typeface="Calibri Light" charset="0"/>
                <a:cs typeface="Calibri Light" charset="0"/>
              </a:rPr>
              <a:t>favorite</a:t>
            </a:r>
            <a:r>
              <a:rPr lang="et-EE" sz="3600" b="0" i="0" u="none" strike="noStrike" dirty="0">
                <a:solidFill>
                  <a:srgbClr val="7F7F7F"/>
                </a:solidFill>
                <a:effectLst/>
                <a:latin typeface="Helvetica" pitchFamily="2" charset="0"/>
                <a:ea typeface="Calibri Light" charset="0"/>
                <a:cs typeface="Calibri Light" charset="0"/>
              </a:rPr>
              <a:t> of </a:t>
            </a:r>
            <a:r>
              <a:rPr lang="et-EE" sz="3600" b="0" i="0" u="none" strike="noStrike" dirty="0" err="1">
                <a:solidFill>
                  <a:srgbClr val="7F7F7F"/>
                </a:solidFill>
                <a:effectLst/>
                <a:latin typeface="Helvetica" pitchFamily="2" charset="0"/>
                <a:ea typeface="Calibri Light" charset="0"/>
                <a:cs typeface="Calibri Light" charset="0"/>
              </a:rPr>
              <a:t>this</a:t>
            </a:r>
            <a:r>
              <a:rPr lang="et-EE" sz="3600" b="0" i="0" u="none" strike="noStrike" dirty="0">
                <a:solidFill>
                  <a:srgbClr val="7F7F7F"/>
                </a:solidFill>
                <a:effectLst/>
                <a:latin typeface="Helvetica" pitchFamily="2" charset="0"/>
                <a:ea typeface="Calibri Light" charset="0"/>
                <a:cs typeface="Calibri Light" charset="0"/>
              </a:rPr>
              <a:t> tournament </a:t>
            </a:r>
            <a:r>
              <a:rPr lang="et-EE" sz="3600" b="0" i="0" u="none" strike="noStrike" dirty="0" err="1">
                <a:solidFill>
                  <a:srgbClr val="7F7F7F"/>
                </a:solidFill>
                <a:effectLst/>
                <a:latin typeface="Helvetica" pitchFamily="2" charset="0"/>
                <a:ea typeface="Calibri Light" charset="0"/>
                <a:cs typeface="Calibri Light" charset="0"/>
              </a:rPr>
              <a:t>but</a:t>
            </a:r>
            <a:r>
              <a:rPr lang="et-EE" sz="3600" b="0" i="0" u="none" strike="noStrike" dirty="0">
                <a:solidFill>
                  <a:srgbClr val="7F7F7F"/>
                </a:solidFill>
                <a:effectLst/>
                <a:latin typeface="Helvetica" pitchFamily="2" charset="0"/>
                <a:ea typeface="Calibri Light" charset="0"/>
                <a:cs typeface="Calibri Light" charset="0"/>
              </a:rPr>
              <a:t> </a:t>
            </a:r>
            <a:r>
              <a:rPr lang="et-EE" sz="3600" b="0" i="0" u="none" strike="noStrike" dirty="0" err="1">
                <a:solidFill>
                  <a:srgbClr val="7F7F7F"/>
                </a:solidFill>
                <a:effectLst/>
                <a:latin typeface="Helvetica" pitchFamily="2" charset="0"/>
                <a:ea typeface="Calibri Light" charset="0"/>
                <a:cs typeface="Calibri Light" charset="0"/>
              </a:rPr>
              <a:t>them</a:t>
            </a:r>
            <a:r>
              <a:rPr lang="et-EE" sz="3600" b="0" i="0" u="none" strike="noStrike" dirty="0">
                <a:solidFill>
                  <a:srgbClr val="7F7F7F"/>
                </a:solidFill>
                <a:effectLst/>
                <a:latin typeface="Helvetica" pitchFamily="2" charset="0"/>
                <a:ea typeface="Calibri Light" charset="0"/>
                <a:cs typeface="Calibri Light" charset="0"/>
              </a:rPr>
              <a:t> </a:t>
            </a:r>
            <a:r>
              <a:rPr lang="et-EE" sz="3600" b="0" i="0" u="none" strike="noStrike" dirty="0" err="1">
                <a:solidFill>
                  <a:srgbClr val="7F7F7F"/>
                </a:solidFill>
                <a:effectLst/>
                <a:latin typeface="Helvetica" pitchFamily="2" charset="0"/>
                <a:ea typeface="Calibri Light" charset="0"/>
                <a:cs typeface="Calibri Light" charset="0"/>
              </a:rPr>
              <a:t>winning</a:t>
            </a:r>
            <a:r>
              <a:rPr lang="et-EE" sz="3600" b="0" i="0" u="none" strike="noStrike" dirty="0">
                <a:solidFill>
                  <a:srgbClr val="7F7F7F"/>
                </a:solidFill>
                <a:effectLst/>
                <a:latin typeface="Helvetica" pitchFamily="2" charset="0"/>
                <a:ea typeface="Calibri Light" charset="0"/>
                <a:cs typeface="Calibri Light" charset="0"/>
              </a:rPr>
              <a:t> </a:t>
            </a:r>
            <a:r>
              <a:rPr lang="et-EE" sz="3600" b="0" i="0" u="none" strike="noStrike" dirty="0" err="1">
                <a:solidFill>
                  <a:srgbClr val="7F7F7F"/>
                </a:solidFill>
                <a:effectLst/>
                <a:latin typeface="Helvetica" pitchFamily="2" charset="0"/>
                <a:ea typeface="Calibri Light" charset="0"/>
                <a:cs typeface="Calibri Light" charset="0"/>
              </a:rPr>
              <a:t>this</a:t>
            </a:r>
            <a:r>
              <a:rPr lang="et-EE" sz="3600" b="0" i="0" u="none" strike="noStrike" dirty="0">
                <a:solidFill>
                  <a:srgbClr val="7F7F7F"/>
                </a:solidFill>
                <a:effectLst/>
                <a:latin typeface="Helvetica" pitchFamily="2" charset="0"/>
                <a:ea typeface="Calibri Light" charset="0"/>
                <a:cs typeface="Calibri Light" charset="0"/>
              </a:rPr>
              <a:t> </a:t>
            </a:r>
            <a:r>
              <a:rPr lang="et-EE" sz="3600" b="0" i="0" u="none" strike="noStrike" dirty="0" err="1">
                <a:solidFill>
                  <a:srgbClr val="7F7F7F"/>
                </a:solidFill>
                <a:effectLst/>
                <a:latin typeface="Helvetica" pitchFamily="2" charset="0"/>
                <a:ea typeface="Calibri Light" charset="0"/>
                <a:cs typeface="Calibri Light" charset="0"/>
              </a:rPr>
              <a:t>is</a:t>
            </a:r>
            <a:r>
              <a:rPr lang="et-EE" sz="3600" b="0" i="0" u="none" strike="noStrike" dirty="0">
                <a:solidFill>
                  <a:srgbClr val="7F7F7F"/>
                </a:solidFill>
                <a:effectLst/>
                <a:latin typeface="Helvetica" pitchFamily="2" charset="0"/>
                <a:ea typeface="Calibri Light" charset="0"/>
                <a:cs typeface="Calibri Light" charset="0"/>
              </a:rPr>
              <a:t> </a:t>
            </a:r>
            <a:r>
              <a:rPr lang="et-EE" sz="3600" b="0" i="0" u="none" strike="noStrike" dirty="0" err="1">
                <a:solidFill>
                  <a:srgbClr val="7F7F7F"/>
                </a:solidFill>
                <a:effectLst/>
                <a:latin typeface="Helvetica" pitchFamily="2" charset="0"/>
                <a:ea typeface="Calibri Light" charset="0"/>
                <a:cs typeface="Calibri Light" charset="0"/>
              </a:rPr>
              <a:t>very</a:t>
            </a:r>
            <a:r>
              <a:rPr lang="et-EE" sz="3600" b="0" i="0" u="none" strike="noStrike" dirty="0">
                <a:solidFill>
                  <a:srgbClr val="7F7F7F"/>
                </a:solidFill>
                <a:effectLst/>
                <a:latin typeface="Helvetica" pitchFamily="2" charset="0"/>
                <a:ea typeface="Calibri Light" charset="0"/>
                <a:cs typeface="Calibri Light" charset="0"/>
              </a:rPr>
              <a:t> </a:t>
            </a:r>
            <a:r>
              <a:rPr lang="et-EE" sz="3600" b="0" i="0" u="none" strike="noStrike" dirty="0" err="1">
                <a:solidFill>
                  <a:srgbClr val="7F7F7F"/>
                </a:solidFill>
                <a:effectLst/>
                <a:latin typeface="Helvetica" pitchFamily="2" charset="0"/>
                <a:ea typeface="Calibri Light" charset="0"/>
                <a:cs typeface="Calibri Light" charset="0"/>
              </a:rPr>
              <a:t>realistic</a:t>
            </a:r>
            <a:r>
              <a:rPr lang="et-EE" sz="3600" b="0" i="0" u="none" strike="noStrike" dirty="0">
                <a:solidFill>
                  <a:srgbClr val="7F7F7F"/>
                </a:solidFill>
                <a:effectLst/>
                <a:latin typeface="Helvetica" pitchFamily="2" charset="0"/>
                <a:ea typeface="Calibri Light" charset="0"/>
                <a:cs typeface="Calibri Light" charset="0"/>
              </a:rPr>
              <a:t>.</a:t>
            </a:r>
            <a:endParaRPr lang="en-US" sz="3600" b="0" i="0" u="none" strike="noStrike" dirty="0">
              <a:solidFill>
                <a:srgbClr val="7F7F7F"/>
              </a:solidFill>
              <a:effectLst/>
              <a:latin typeface="Helvetica" pitchFamily="2" charset="0"/>
              <a:ea typeface="Calibri Light" charset="0"/>
              <a:cs typeface="Calibri Light" charset="0"/>
            </a:endParaRPr>
          </a:p>
        </p:txBody>
      </p:sp>
      <p:sp>
        <p:nvSpPr>
          <p:cNvPr id="20" name="Rectangle 19">
            <a:extLst>
              <a:ext uri="{FF2B5EF4-FFF2-40B4-BE49-F238E27FC236}">
                <a16:creationId xmlns:a16="http://schemas.microsoft.com/office/drawing/2014/main" id="{90C8A0B7-529C-EB4D-86AC-0A16E8A96B57}"/>
              </a:ext>
            </a:extLst>
          </p:cNvPr>
          <p:cNvSpPr/>
          <p:nvPr userDrawn="1"/>
        </p:nvSpPr>
        <p:spPr>
          <a:xfrm>
            <a:off x="611067" y="10887440"/>
            <a:ext cx="8788734" cy="2159309"/>
          </a:xfrm>
          <a:prstGeom prst="rect">
            <a:avLst/>
          </a:prstGeom>
        </p:spPr>
        <p:txBody>
          <a:bodyPr wrap="square">
            <a:spAutoFit/>
          </a:bodyPr>
          <a:lstStyle/>
          <a:p>
            <a:pPr marL="0" marR="0" lvl="0" indent="0" algn="just" defTabSz="4298918" rtl="0" eaLnBrk="1" fontAlgn="base" latinLnBrk="0" hangingPunct="1">
              <a:lnSpc>
                <a:spcPts val="5540"/>
              </a:lnSpc>
              <a:spcBef>
                <a:spcPts val="0"/>
              </a:spcBef>
              <a:spcAft>
                <a:spcPts val="0"/>
              </a:spcAft>
              <a:buClrTx/>
              <a:buSzTx/>
              <a:buFontTx/>
              <a:buNone/>
              <a:tabLst/>
              <a:defRPr/>
            </a:pPr>
            <a:r>
              <a:rPr lang="en-US" sz="3600" b="0" i="0" u="none" strike="noStrike" dirty="0">
                <a:solidFill>
                  <a:srgbClr val="7F7F7F"/>
                </a:solidFill>
                <a:effectLst/>
                <a:latin typeface="Helvetica" pitchFamily="2" charset="0"/>
                <a:ea typeface="Calibri Light" charset="0"/>
                <a:cs typeface="Calibri Light" charset="0"/>
              </a:rPr>
              <a:t>Union  of European Football Associations (UEFA), determining the continental champion of Europe.</a:t>
            </a:r>
            <a:endParaRPr lang="en-US" sz="3600" b="0" dirty="0">
              <a:latin typeface="Helvetica" pitchFamily="2" charset="0"/>
            </a:endParaRPr>
          </a:p>
        </p:txBody>
      </p:sp>
      <p:pic>
        <p:nvPicPr>
          <p:cNvPr id="116" name="Sisu kohatäide 3">
            <a:extLst>
              <a:ext uri="{FF2B5EF4-FFF2-40B4-BE49-F238E27FC236}">
                <a16:creationId xmlns:a16="http://schemas.microsoft.com/office/drawing/2014/main" id="{70ECD343-4AA5-9940-BF90-5A2A0C8BDD10}"/>
              </a:ext>
            </a:extLst>
          </p:cNvPr>
          <p:cNvPicPr>
            <a:picLocks noChangeAspect="1"/>
          </p:cNvPicPr>
          <p:nvPr userDrawn="1"/>
        </p:nvPicPr>
        <p:blipFill>
          <a:blip r:embed="rId18"/>
          <a:stretch>
            <a:fillRect/>
          </a:stretch>
        </p:blipFill>
        <p:spPr>
          <a:xfrm>
            <a:off x="20618267" y="34615379"/>
            <a:ext cx="8607624" cy="5448918"/>
          </a:xfrm>
          <a:prstGeom prst="rect">
            <a:avLst/>
          </a:prstGeom>
        </p:spPr>
      </p:pic>
      <p:pic>
        <p:nvPicPr>
          <p:cNvPr id="117" name="Pilt 50" descr="Lambipirn ja hammasratas">
            <a:extLst>
              <a:ext uri="{FF2B5EF4-FFF2-40B4-BE49-F238E27FC236}">
                <a16:creationId xmlns:a16="http://schemas.microsoft.com/office/drawing/2014/main" id="{0E0F1510-A07A-544C-AD59-0FD3CE270055}"/>
              </a:ext>
            </a:extLst>
          </p:cNvPr>
          <p:cNvPicPr>
            <a:picLocks noChangeAspect="1"/>
          </p:cNvPicPr>
          <p:nvPr userDrawn="1"/>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8214459" y="5407769"/>
            <a:ext cx="1214344" cy="1214344"/>
          </a:xfrm>
          <a:prstGeom prst="rect">
            <a:avLst/>
          </a:prstGeom>
        </p:spPr>
      </p:pic>
      <p:sp>
        <p:nvSpPr>
          <p:cNvPr id="119" name="TextBox 118">
            <a:extLst>
              <a:ext uri="{FF2B5EF4-FFF2-40B4-BE49-F238E27FC236}">
                <a16:creationId xmlns:a16="http://schemas.microsoft.com/office/drawing/2014/main" id="{9B63C55E-74E2-344F-90D6-01306916CF6A}"/>
              </a:ext>
            </a:extLst>
          </p:cNvPr>
          <p:cNvSpPr txBox="1"/>
          <p:nvPr userDrawn="1"/>
        </p:nvSpPr>
        <p:spPr>
          <a:xfrm>
            <a:off x="20728376" y="33972818"/>
            <a:ext cx="8136174" cy="415498"/>
          </a:xfrm>
          <a:prstGeom prst="rect">
            <a:avLst/>
          </a:prstGeom>
          <a:noFill/>
        </p:spPr>
        <p:txBody>
          <a:bodyPr wrap="square" rtlCol="0">
            <a:spAutoFit/>
          </a:bodyPr>
          <a:lstStyle/>
          <a:p>
            <a:r>
              <a:rPr lang="en-US" sz="2100" b="1" dirty="0">
                <a:solidFill>
                  <a:schemeClr val="bg1">
                    <a:lumMod val="50000"/>
                  </a:schemeClr>
                </a:solidFill>
                <a:latin typeface="Helvetica" pitchFamily="2" charset="0"/>
                <a:cs typeface="Times New Roman" panose="02020603050405020304" pitchFamily="18" charset="0"/>
              </a:rPr>
              <a:t>Figure 5. </a:t>
            </a:r>
            <a:r>
              <a:rPr lang="et-EE" sz="2100" b="1" dirty="0" err="1">
                <a:solidFill>
                  <a:schemeClr val="bg1">
                    <a:lumMod val="50000"/>
                  </a:schemeClr>
                </a:solidFill>
                <a:latin typeface="Helvetica" pitchFamily="2" charset="0"/>
                <a:cs typeface="Times New Roman" panose="02020603050405020304" pitchFamily="18" charset="0"/>
              </a:rPr>
              <a:t>Possible</a:t>
            </a:r>
            <a:r>
              <a:rPr lang="et-EE" sz="2100" b="1" dirty="0">
                <a:solidFill>
                  <a:schemeClr val="bg1">
                    <a:lumMod val="50000"/>
                  </a:schemeClr>
                </a:solidFill>
                <a:latin typeface="Helvetica" pitchFamily="2" charset="0"/>
                <a:cs typeface="Times New Roman" panose="02020603050405020304" pitchFamily="18" charset="0"/>
              </a:rPr>
              <a:t> </a:t>
            </a:r>
            <a:r>
              <a:rPr lang="et-EE" sz="2100" b="1" dirty="0" err="1">
                <a:solidFill>
                  <a:schemeClr val="bg1">
                    <a:lumMod val="50000"/>
                  </a:schemeClr>
                </a:solidFill>
                <a:latin typeface="Helvetica" pitchFamily="2" charset="0"/>
                <a:cs typeface="Times New Roman" panose="02020603050405020304" pitchFamily="18" charset="0"/>
              </a:rPr>
              <a:t>outgome</a:t>
            </a:r>
            <a:r>
              <a:rPr lang="et-EE" sz="2100" b="1" dirty="0">
                <a:solidFill>
                  <a:schemeClr val="bg1">
                    <a:lumMod val="50000"/>
                  </a:schemeClr>
                </a:solidFill>
                <a:latin typeface="Helvetica" pitchFamily="2" charset="0"/>
                <a:cs typeface="Times New Roman" panose="02020603050405020304" pitchFamily="18" charset="0"/>
              </a:rPr>
              <a:t> of tournament </a:t>
            </a:r>
            <a:r>
              <a:rPr lang="et-EE" sz="2100" b="1" dirty="0" err="1">
                <a:solidFill>
                  <a:schemeClr val="bg1">
                    <a:lumMod val="50000"/>
                  </a:schemeClr>
                </a:solidFill>
                <a:latin typeface="Helvetica" pitchFamily="2" charset="0"/>
                <a:cs typeface="Times New Roman" panose="02020603050405020304" pitchFamily="18" charset="0"/>
              </a:rPr>
              <a:t>group</a:t>
            </a:r>
            <a:r>
              <a:rPr lang="et-EE" sz="2100" b="1" dirty="0">
                <a:solidFill>
                  <a:schemeClr val="bg1">
                    <a:lumMod val="50000"/>
                  </a:schemeClr>
                </a:solidFill>
                <a:latin typeface="Helvetica" pitchFamily="2" charset="0"/>
                <a:cs typeface="Times New Roman" panose="02020603050405020304" pitchFamily="18" charset="0"/>
              </a:rPr>
              <a:t> </a:t>
            </a:r>
            <a:r>
              <a:rPr lang="et-EE" sz="2100" b="1" dirty="0" err="1">
                <a:solidFill>
                  <a:schemeClr val="bg1">
                    <a:lumMod val="50000"/>
                  </a:schemeClr>
                </a:solidFill>
                <a:latin typeface="Helvetica" pitchFamily="2" charset="0"/>
                <a:cs typeface="Times New Roman" panose="02020603050405020304" pitchFamily="18" charset="0"/>
              </a:rPr>
              <a:t>stage</a:t>
            </a:r>
            <a:r>
              <a:rPr lang="et-EE" sz="2100" b="1" dirty="0">
                <a:solidFill>
                  <a:schemeClr val="bg1">
                    <a:lumMod val="50000"/>
                  </a:schemeClr>
                </a:solidFill>
                <a:latin typeface="Helvetica" pitchFamily="2" charset="0"/>
                <a:cs typeface="Times New Roman" panose="02020603050405020304" pitchFamily="18" charset="0"/>
              </a:rPr>
              <a:t>.</a:t>
            </a:r>
            <a:endParaRPr lang="en-US" sz="2100" b="1" dirty="0">
              <a:solidFill>
                <a:schemeClr val="bg1">
                  <a:lumMod val="50000"/>
                </a:schemeClr>
              </a:solidFill>
              <a:latin typeface="Helvetica" pitchFamily="2" charset="0"/>
              <a:cs typeface="Times New Roman" panose="02020603050405020304" pitchFamily="18" charset="0"/>
            </a:endParaRPr>
          </a:p>
        </p:txBody>
      </p:sp>
      <p:sp>
        <p:nvSpPr>
          <p:cNvPr id="120" name="TextBox 119">
            <a:extLst>
              <a:ext uri="{FF2B5EF4-FFF2-40B4-BE49-F238E27FC236}">
                <a16:creationId xmlns:a16="http://schemas.microsoft.com/office/drawing/2014/main" id="{7E6156BF-E1D6-7341-9D30-97B711EF34E5}"/>
              </a:ext>
            </a:extLst>
          </p:cNvPr>
          <p:cNvSpPr txBox="1"/>
          <p:nvPr userDrawn="1"/>
        </p:nvSpPr>
        <p:spPr>
          <a:xfrm>
            <a:off x="20690113" y="39946328"/>
            <a:ext cx="8260702" cy="415498"/>
          </a:xfrm>
          <a:prstGeom prst="rect">
            <a:avLst/>
          </a:prstGeom>
          <a:noFill/>
        </p:spPr>
        <p:txBody>
          <a:bodyPr wrap="square" rtlCol="0">
            <a:spAutoFit/>
          </a:bodyPr>
          <a:lstStyle/>
          <a:p>
            <a:r>
              <a:rPr lang="en-US" sz="2100" b="1" dirty="0">
                <a:solidFill>
                  <a:schemeClr val="bg1">
                    <a:lumMod val="50000"/>
                  </a:schemeClr>
                </a:solidFill>
                <a:latin typeface="Helvetica" pitchFamily="2" charset="0"/>
                <a:cs typeface="Times New Roman" panose="02020603050405020304" pitchFamily="18" charset="0"/>
              </a:rPr>
              <a:t>Figure 6. </a:t>
            </a:r>
            <a:r>
              <a:rPr lang="et-EE" sz="2100" b="1" dirty="0" err="1">
                <a:solidFill>
                  <a:schemeClr val="bg1">
                    <a:lumMod val="50000"/>
                  </a:schemeClr>
                </a:solidFill>
                <a:latin typeface="Helvetica" pitchFamily="2" charset="0"/>
                <a:cs typeface="Times New Roman" panose="02020603050405020304" pitchFamily="18" charset="0"/>
              </a:rPr>
              <a:t>Possible</a:t>
            </a:r>
            <a:r>
              <a:rPr lang="et-EE" sz="2100" b="1" dirty="0">
                <a:solidFill>
                  <a:schemeClr val="bg1">
                    <a:lumMod val="50000"/>
                  </a:schemeClr>
                </a:solidFill>
                <a:latin typeface="Helvetica" pitchFamily="2" charset="0"/>
                <a:cs typeface="Times New Roman" panose="02020603050405020304" pitchFamily="18" charset="0"/>
              </a:rPr>
              <a:t> </a:t>
            </a:r>
            <a:r>
              <a:rPr lang="et-EE" sz="2100" b="1" dirty="0" err="1">
                <a:solidFill>
                  <a:schemeClr val="bg1">
                    <a:lumMod val="50000"/>
                  </a:schemeClr>
                </a:solidFill>
                <a:latin typeface="Helvetica" pitchFamily="2" charset="0"/>
                <a:cs typeface="Times New Roman" panose="02020603050405020304" pitchFamily="18" charset="0"/>
              </a:rPr>
              <a:t>outcome</a:t>
            </a:r>
            <a:r>
              <a:rPr lang="et-EE" sz="2100" b="1" dirty="0">
                <a:solidFill>
                  <a:schemeClr val="bg1">
                    <a:lumMod val="50000"/>
                  </a:schemeClr>
                </a:solidFill>
                <a:latin typeface="Helvetica" pitchFamily="2" charset="0"/>
                <a:cs typeface="Times New Roman" panose="02020603050405020304" pitchFamily="18" charset="0"/>
              </a:rPr>
              <a:t> of </a:t>
            </a:r>
            <a:r>
              <a:rPr lang="et-EE" sz="2100" b="1" dirty="0" err="1">
                <a:solidFill>
                  <a:schemeClr val="bg1">
                    <a:lumMod val="50000"/>
                  </a:schemeClr>
                </a:solidFill>
                <a:latin typeface="Helvetica" pitchFamily="2" charset="0"/>
                <a:cs typeface="Times New Roman" panose="02020603050405020304" pitchFamily="18" charset="0"/>
              </a:rPr>
              <a:t>knockout</a:t>
            </a:r>
            <a:r>
              <a:rPr lang="et-EE" sz="2100" b="1" dirty="0">
                <a:solidFill>
                  <a:schemeClr val="bg1">
                    <a:lumMod val="50000"/>
                  </a:schemeClr>
                </a:solidFill>
                <a:latin typeface="Helvetica" pitchFamily="2" charset="0"/>
                <a:cs typeface="Times New Roman" panose="02020603050405020304" pitchFamily="18" charset="0"/>
              </a:rPr>
              <a:t> </a:t>
            </a:r>
            <a:r>
              <a:rPr lang="et-EE" sz="2100" b="1" dirty="0" err="1">
                <a:solidFill>
                  <a:schemeClr val="bg1">
                    <a:lumMod val="50000"/>
                  </a:schemeClr>
                </a:solidFill>
                <a:latin typeface="Helvetica" pitchFamily="2" charset="0"/>
                <a:cs typeface="Times New Roman" panose="02020603050405020304" pitchFamily="18" charset="0"/>
              </a:rPr>
              <a:t>stage</a:t>
            </a:r>
            <a:endParaRPr lang="en-US" sz="2100" b="1" dirty="0">
              <a:solidFill>
                <a:schemeClr val="bg1">
                  <a:lumMod val="50000"/>
                </a:schemeClr>
              </a:solidFill>
              <a:latin typeface="Helvetica" pitchFamily="2" charset="0"/>
              <a:cs typeface="Times New Roman" panose="02020603050405020304" pitchFamily="18" charset="0"/>
            </a:endParaRPr>
          </a:p>
        </p:txBody>
      </p:sp>
      <p:sp>
        <p:nvSpPr>
          <p:cNvPr id="47" name="Rectangle 12">
            <a:extLst>
              <a:ext uri="{FF2B5EF4-FFF2-40B4-BE49-F238E27FC236}">
                <a16:creationId xmlns:a16="http://schemas.microsoft.com/office/drawing/2014/main" id="{10740E4A-9876-4277-BB92-150FFA9F4C7F}"/>
              </a:ext>
            </a:extLst>
          </p:cNvPr>
          <p:cNvSpPr/>
          <p:nvPr userDrawn="1"/>
        </p:nvSpPr>
        <p:spPr>
          <a:xfrm>
            <a:off x="575983" y="5293101"/>
            <a:ext cx="8858903" cy="1520998"/>
          </a:xfrm>
          <a:prstGeom prst="rect">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sz="5200" b="1" dirty="0">
                <a:latin typeface="Helvetica" pitchFamily="2" charset="0"/>
              </a:rPr>
              <a:t>BACKGROUND</a:t>
            </a:r>
            <a:endParaRPr lang="en-US" sz="5200" b="1" dirty="0">
              <a:latin typeface="Helvetica" pitchFamily="2" charset="0"/>
            </a:endParaRPr>
          </a:p>
        </p:txBody>
      </p:sp>
      <p:sp>
        <p:nvSpPr>
          <p:cNvPr id="48" name="Rectangle 12">
            <a:extLst>
              <a:ext uri="{FF2B5EF4-FFF2-40B4-BE49-F238E27FC236}">
                <a16:creationId xmlns:a16="http://schemas.microsoft.com/office/drawing/2014/main" id="{31C955CD-2580-4605-BB90-09303B014726}"/>
              </a:ext>
            </a:extLst>
          </p:cNvPr>
          <p:cNvSpPr/>
          <p:nvPr userDrawn="1"/>
        </p:nvSpPr>
        <p:spPr>
          <a:xfrm>
            <a:off x="20756827" y="24828630"/>
            <a:ext cx="8858903" cy="1520998"/>
          </a:xfrm>
          <a:prstGeom prst="rect">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sz="5200" b="1" dirty="0">
                <a:latin typeface="Helvetica" pitchFamily="2" charset="0"/>
              </a:rPr>
              <a:t>EXAMPLE </a:t>
            </a:r>
          </a:p>
          <a:p>
            <a:pPr algn="ctr"/>
            <a:r>
              <a:rPr lang="et-EE" sz="5200" b="1" dirty="0">
                <a:latin typeface="Helvetica" pitchFamily="2" charset="0"/>
              </a:rPr>
              <a:t>TOURNAMENT</a:t>
            </a:r>
            <a:endParaRPr lang="en-US" sz="5200" b="1" dirty="0">
              <a:latin typeface="Helvetica" pitchFamily="2" charset="0"/>
            </a:endParaRPr>
          </a:p>
        </p:txBody>
      </p:sp>
      <p:pic>
        <p:nvPicPr>
          <p:cNvPr id="49" name="Pilt 48" descr="Sektordiagrammiga esitlus">
            <a:extLst>
              <a:ext uri="{FF2B5EF4-FFF2-40B4-BE49-F238E27FC236}">
                <a16:creationId xmlns:a16="http://schemas.microsoft.com/office/drawing/2014/main" id="{D94033C3-2ADA-4B9D-890C-32317DE10695}"/>
              </a:ext>
            </a:extLst>
          </p:cNvPr>
          <p:cNvPicPr>
            <a:picLocks noChangeAspect="1"/>
          </p:cNvPicPr>
          <p:nvPr userDrawn="1"/>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7957495" y="24927760"/>
            <a:ext cx="1213200" cy="1213200"/>
          </a:xfrm>
          <a:prstGeom prst="rect">
            <a:avLst/>
          </a:prstGeom>
        </p:spPr>
      </p:pic>
      <p:pic>
        <p:nvPicPr>
          <p:cNvPr id="5" name="Pilt 4">
            <a:extLst>
              <a:ext uri="{FF2B5EF4-FFF2-40B4-BE49-F238E27FC236}">
                <a16:creationId xmlns:a16="http://schemas.microsoft.com/office/drawing/2014/main" id="{95F7BE79-9C20-4DC3-8BA1-ABECEFDE5B45}"/>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20817214" y="26760868"/>
            <a:ext cx="4950843" cy="2383118"/>
          </a:xfrm>
          <a:prstGeom prst="rect">
            <a:avLst/>
          </a:prstGeom>
        </p:spPr>
      </p:pic>
      <p:pic>
        <p:nvPicPr>
          <p:cNvPr id="7" name="Pilt 6">
            <a:extLst>
              <a:ext uri="{FF2B5EF4-FFF2-40B4-BE49-F238E27FC236}">
                <a16:creationId xmlns:a16="http://schemas.microsoft.com/office/drawing/2014/main" id="{FA8B5E64-5D97-4A6F-A295-A8232ECBD97E}"/>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25334549" y="26479717"/>
            <a:ext cx="4750519" cy="2343599"/>
          </a:xfrm>
          <a:prstGeom prst="rect">
            <a:avLst/>
          </a:prstGeom>
        </p:spPr>
      </p:pic>
      <p:pic>
        <p:nvPicPr>
          <p:cNvPr id="11" name="Pilt 10">
            <a:extLst>
              <a:ext uri="{FF2B5EF4-FFF2-40B4-BE49-F238E27FC236}">
                <a16:creationId xmlns:a16="http://schemas.microsoft.com/office/drawing/2014/main" id="{15819682-D6A0-4E75-90D5-BE7832817453}"/>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20621188" y="29120201"/>
            <a:ext cx="4260664" cy="2133851"/>
          </a:xfrm>
          <a:prstGeom prst="rect">
            <a:avLst/>
          </a:prstGeom>
        </p:spPr>
      </p:pic>
      <p:pic>
        <p:nvPicPr>
          <p:cNvPr id="14" name="Pilt 13">
            <a:extLst>
              <a:ext uri="{FF2B5EF4-FFF2-40B4-BE49-F238E27FC236}">
                <a16:creationId xmlns:a16="http://schemas.microsoft.com/office/drawing/2014/main" id="{A874DF87-3A34-40C9-9FE3-D6E93A0A3D97}"/>
              </a:ext>
            </a:extLst>
          </p:cNvPr>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25151788" y="28974093"/>
            <a:ext cx="4018907" cy="2148362"/>
          </a:xfrm>
          <a:prstGeom prst="rect">
            <a:avLst/>
          </a:prstGeom>
        </p:spPr>
      </p:pic>
      <p:pic>
        <p:nvPicPr>
          <p:cNvPr id="16" name="Pilt 15">
            <a:extLst>
              <a:ext uri="{FF2B5EF4-FFF2-40B4-BE49-F238E27FC236}">
                <a16:creationId xmlns:a16="http://schemas.microsoft.com/office/drawing/2014/main" id="{163AB86A-AD9E-41B9-B7E1-6CA246540FE7}"/>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21015318" y="31275504"/>
            <a:ext cx="5051876" cy="2466000"/>
          </a:xfrm>
          <a:prstGeom prst="rect">
            <a:avLst/>
          </a:prstGeom>
        </p:spPr>
      </p:pic>
      <p:pic>
        <p:nvPicPr>
          <p:cNvPr id="18" name="Pilt 17">
            <a:extLst>
              <a:ext uri="{FF2B5EF4-FFF2-40B4-BE49-F238E27FC236}">
                <a16:creationId xmlns:a16="http://schemas.microsoft.com/office/drawing/2014/main" id="{DC8D995B-308D-406B-9E26-361D56A1770B}"/>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25302586" y="31350270"/>
            <a:ext cx="4814444" cy="2252181"/>
          </a:xfrm>
          <a:prstGeom prst="rect">
            <a:avLst/>
          </a:prstGeom>
        </p:spPr>
      </p:pic>
    </p:spTree>
    <p:extLst>
      <p:ext uri="{BB962C8B-B14F-4D97-AF65-F5344CB8AC3E}">
        <p14:creationId xmlns:p14="http://schemas.microsoft.com/office/powerpoint/2010/main" val="4010461208"/>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8761780"/>
      </p:ext>
    </p:extLst>
  </p:cSld>
  <p:clrMapOvr>
    <a:masterClrMapping/>
  </p:clrMapOvr>
</p:sld>
</file>

<file path=ppt/theme/theme1.xml><?xml version="1.0" encoding="utf-8"?>
<a:theme xmlns:a="http://schemas.openxmlformats.org/drawingml/2006/main" name="1_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ohandatud 1">
      <a:majorFont>
        <a:latin typeface="Times New Roman"/>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3366</TotalTime>
  <Words>0</Words>
  <Application>Microsoft Office PowerPoint</Application>
  <PresentationFormat>Kohandatud</PresentationFormat>
  <Paragraphs>0</Paragraphs>
  <Slides>1</Slides>
  <Notes>0</Notes>
  <HiddenSlides>0</HiddenSlides>
  <MMClips>0</MMClips>
  <ScaleCrop>false</ScaleCrop>
  <HeadingPairs>
    <vt:vector size="6" baseType="variant">
      <vt:variant>
        <vt:lpstr>Kasutatud fondid</vt:lpstr>
      </vt:variant>
      <vt:variant>
        <vt:i4>5</vt:i4>
      </vt:variant>
      <vt:variant>
        <vt:lpstr>Kujundus</vt:lpstr>
      </vt:variant>
      <vt:variant>
        <vt:i4>1</vt:i4>
      </vt:variant>
      <vt:variant>
        <vt:lpstr>Slaidipealkirjad</vt:lpstr>
      </vt:variant>
      <vt:variant>
        <vt:i4>1</vt:i4>
      </vt:variant>
    </vt:vector>
  </HeadingPairs>
  <TitlesOfParts>
    <vt:vector size="7" baseType="lpstr">
      <vt:lpstr>Arial</vt:lpstr>
      <vt:lpstr>Calibri</vt:lpstr>
      <vt:lpstr>Calibri Light</vt:lpstr>
      <vt:lpstr>Helvetica</vt:lpstr>
      <vt:lpstr>Trebuchet MS</vt:lpstr>
      <vt:lpstr>1_Without guides</vt:lpstr>
      <vt:lpstr>PowerPointi esitlus</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30x40 PowerPoint Presentation</dc:title>
  <dc:subject>Research poster presentation template</dc:subject>
  <dc:creator>PosterPresentations.com</dc:creator>
  <cp:keywords>30x40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Kristo MArkov123</cp:lastModifiedBy>
  <cp:revision>109</cp:revision>
  <cp:lastPrinted>2019-11-14T13:11:03Z</cp:lastPrinted>
  <dcterms:created xsi:type="dcterms:W3CDTF">2012-02-10T00:10:15Z</dcterms:created>
  <dcterms:modified xsi:type="dcterms:W3CDTF">2020-12-14T00:48:04Z</dcterms:modified>
  <cp:category>Research poster templates</cp:category>
</cp:coreProperties>
</file>