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62294-7AE1-DCAE-FEF5-7A2DCECF2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35052"/>
            <a:ext cx="8331946" cy="3990060"/>
          </a:xfrm>
        </p:spPr>
        <p:txBody>
          <a:bodyPr anchor="ctr">
            <a:normAutofit/>
          </a:bodyPr>
          <a:lstStyle/>
          <a:p>
            <a:pPr algn="ctr"/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тему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модуля интеграции онлайн-сервиса</a:t>
            </a:r>
            <a:b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построения графиков и геометрических чертежей в визуальный</a:t>
            </a:r>
            <a:b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онлайн HTML-редактор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D31D9-A98C-9602-D3C0-771B0D9956FB}"/>
              </a:ext>
            </a:extLst>
          </p:cNvPr>
          <p:cNvSpPr txBox="1"/>
          <p:nvPr/>
        </p:nvSpPr>
        <p:spPr>
          <a:xfrm>
            <a:off x="1241570" y="4613756"/>
            <a:ext cx="991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студент МКб-4301-51-00</a:t>
            </a:r>
          </a:p>
          <a:p>
            <a:pPr algn="r"/>
            <a:r>
              <a:rPr lang="ru-RU" dirty="0"/>
              <a:t>Мельков Алексей Константинович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794D7C-5FDA-FC6D-8FA5-2E703171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607" y="335052"/>
            <a:ext cx="1804256" cy="20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B8A0F-982E-8675-61CE-177B4363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8307"/>
          </a:xfrm>
        </p:spPr>
        <p:txBody>
          <a:bodyPr/>
          <a:lstStyle/>
          <a:p>
            <a:pPr algn="ctr"/>
            <a:r>
              <a:rPr lang="ru-RU" dirty="0"/>
              <a:t>Текстовые редакторы </a:t>
            </a:r>
            <a:r>
              <a:rPr lang="en-US" dirty="0"/>
              <a:t>Moodle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BA56CA-D290-CD9E-E0BC-8911508E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38" y="2039388"/>
            <a:ext cx="3676082" cy="2148369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AE121F-B0DD-7370-FFBB-A308BD159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59" y="2039388"/>
            <a:ext cx="3676081" cy="2148368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15472D-694D-166E-3100-D78DCC9EE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779" y="2027510"/>
            <a:ext cx="3803318" cy="2148368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F6997E-8EB0-DA52-FB12-D4D782DC3647}"/>
              </a:ext>
            </a:extLst>
          </p:cNvPr>
          <p:cNvSpPr txBox="1"/>
          <p:nvPr/>
        </p:nvSpPr>
        <p:spPr>
          <a:xfrm>
            <a:off x="416138" y="4285691"/>
            <a:ext cx="367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TinyMCE</a:t>
            </a:r>
            <a:endParaRPr lang="ru-RU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866583-75E5-2BE6-0CE0-98FBB7393D2F}"/>
              </a:ext>
            </a:extLst>
          </p:cNvPr>
          <p:cNvSpPr txBox="1"/>
          <p:nvPr/>
        </p:nvSpPr>
        <p:spPr>
          <a:xfrm>
            <a:off x="4257959" y="4285691"/>
            <a:ext cx="367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Простой текст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1B5066-5141-915F-A557-2609AFD0821D}"/>
              </a:ext>
            </a:extLst>
          </p:cNvPr>
          <p:cNvSpPr txBox="1"/>
          <p:nvPr/>
        </p:nvSpPr>
        <p:spPr>
          <a:xfrm>
            <a:off x="8057253" y="4285690"/>
            <a:ext cx="384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Atto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895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281CE-4065-FF47-3F8B-E479FAA9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Анализ готовых решений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9A9D52B-C383-2717-F3ED-A2B0B1FD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96" y="1985210"/>
            <a:ext cx="5251622" cy="368166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2E37EF-100A-3926-FF15-3BC59586F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101" y="1985210"/>
            <a:ext cx="5583103" cy="3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BA5665-9598-4383-8F19-52182CBB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C777A6-9696-47DF-BA90-40895EFC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5B094-D180-41FA-B209-8388E9F7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99BF6F5-9F50-A370-6CBE-69C729F5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72" y="1294394"/>
            <a:ext cx="4727849" cy="42692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8C1951-4C2C-50BF-1981-6D7405E27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89" y="1294393"/>
            <a:ext cx="5560345" cy="426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4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281CE-4065-FF47-3F8B-E479FAA9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Анализ готовых решений</a:t>
            </a:r>
            <a:endParaRPr lang="ru-RU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9BCCF89-8258-43E7-B7C7-D3615BE1B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174" y="2168635"/>
            <a:ext cx="5767503" cy="29520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E83215-BADB-FCBA-F9AA-BF86D1C0D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96" y="2081463"/>
            <a:ext cx="5251622" cy="347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59977-9906-D60B-27C1-34DDE7BE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своего решения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50C6A9-792B-812D-E446-E7A9F777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87" y="2222250"/>
            <a:ext cx="5069749" cy="3276590"/>
          </a:xfrm>
          <a:prstGeom prst="rect">
            <a:avLst/>
          </a:prstGeom>
        </p:spPr>
      </p:pic>
      <p:pic>
        <p:nvPicPr>
          <p:cNvPr id="8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E8AAB54-4D45-BE25-F2FA-566804C8C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8817"/>
            <a:ext cx="5520913" cy="33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0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0BA5665-9598-4383-8F19-52182CBB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B4C777A6-9696-47DF-BA90-40895EFC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5C05B094-D180-41FA-B209-8388E9F7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1A59D7-93E7-5B1C-5245-8BBD25C86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843" y="1933118"/>
            <a:ext cx="5092361" cy="346280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A6A90A-40CF-95E4-E0EA-CDC094282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19" y="1933118"/>
            <a:ext cx="5092361" cy="29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9555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46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</vt:lpstr>
      <vt:lpstr>Выпускная квалификационная работа на тему “Разработка модуля интеграции онлайн-сервиса построения графиков и геометрических чертежей в визуальный онлайн HTML-редактор”</vt:lpstr>
      <vt:lpstr>Текстовые редакторы Moodle</vt:lpstr>
      <vt:lpstr>Анализ готовых решений</vt:lpstr>
      <vt:lpstr>Презентация PowerPoint</vt:lpstr>
      <vt:lpstr>Анализ готовых решений</vt:lpstr>
      <vt:lpstr>Описание своего решения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 “Разработка модуля интеграции онлайн-сервиса построения графиков и геометрических чертежей в визуальный онлайн HTML-редактор”</dc:title>
  <dc:creator>Мельков Алексей Константинович</dc:creator>
  <cp:lastModifiedBy>Мельков Алексей Константинович</cp:lastModifiedBy>
  <cp:revision>5</cp:revision>
  <dcterms:created xsi:type="dcterms:W3CDTF">2022-05-17T16:37:17Z</dcterms:created>
  <dcterms:modified xsi:type="dcterms:W3CDTF">2022-05-17T18:16:26Z</dcterms:modified>
</cp:coreProperties>
</file>