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5"/>
  </p:notesMasterIdLst>
  <p:handoutMasterIdLst>
    <p:handoutMasterId r:id="rId56"/>
  </p:handoutMasterIdLst>
  <p:sldIdLst>
    <p:sldId id="522" r:id="rId3"/>
    <p:sldId id="539" r:id="rId4"/>
    <p:sldId id="541" r:id="rId5"/>
    <p:sldId id="523" r:id="rId6"/>
    <p:sldId id="542" r:id="rId7"/>
    <p:sldId id="531" r:id="rId8"/>
    <p:sldId id="543" r:id="rId9"/>
    <p:sldId id="540" r:id="rId10"/>
    <p:sldId id="546" r:id="rId11"/>
    <p:sldId id="552" r:id="rId12"/>
    <p:sldId id="567" r:id="rId13"/>
    <p:sldId id="274" r:id="rId14"/>
    <p:sldId id="459" r:id="rId15"/>
    <p:sldId id="276" r:id="rId16"/>
    <p:sldId id="500" r:id="rId17"/>
    <p:sldId id="581" r:id="rId18"/>
    <p:sldId id="502" r:id="rId19"/>
    <p:sldId id="503" r:id="rId20"/>
    <p:sldId id="420" r:id="rId21"/>
    <p:sldId id="504" r:id="rId22"/>
    <p:sldId id="466" r:id="rId23"/>
    <p:sldId id="496" r:id="rId24"/>
    <p:sldId id="468" r:id="rId25"/>
    <p:sldId id="469" r:id="rId26"/>
    <p:sldId id="505" r:id="rId27"/>
    <p:sldId id="460" r:id="rId28"/>
    <p:sldId id="497" r:id="rId29"/>
    <p:sldId id="471" r:id="rId30"/>
    <p:sldId id="472" r:id="rId31"/>
    <p:sldId id="579" r:id="rId32"/>
    <p:sldId id="580" r:id="rId33"/>
    <p:sldId id="475" r:id="rId34"/>
    <p:sldId id="476" r:id="rId35"/>
    <p:sldId id="478" r:id="rId36"/>
    <p:sldId id="477" r:id="rId37"/>
    <p:sldId id="479" r:id="rId38"/>
    <p:sldId id="453" r:id="rId39"/>
    <p:sldId id="483" r:id="rId40"/>
    <p:sldId id="484" r:id="rId41"/>
    <p:sldId id="485" r:id="rId42"/>
    <p:sldId id="507" r:id="rId43"/>
    <p:sldId id="486" r:id="rId44"/>
    <p:sldId id="487" r:id="rId45"/>
    <p:sldId id="488" r:id="rId46"/>
    <p:sldId id="508" r:id="rId47"/>
    <p:sldId id="494" r:id="rId48"/>
    <p:sldId id="577" r:id="rId49"/>
    <p:sldId id="498" r:id="rId50"/>
    <p:sldId id="562" r:id="rId51"/>
    <p:sldId id="575" r:id="rId52"/>
    <p:sldId id="413" r:id="rId53"/>
    <p:sldId id="501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9"/>
            <p14:sldId id="541"/>
            <p14:sldId id="523"/>
            <p14:sldId id="542"/>
            <p14:sldId id="531"/>
            <p14:sldId id="543"/>
            <p14:sldId id="540"/>
            <p14:sldId id="546"/>
            <p14:sldId id="552"/>
            <p14:sldId id="567"/>
          </p14:sldIdLst>
        </p14:section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Switch-case" id="{62FC35DA-830B-4736-9AFA-9927B67FF403}">
          <p14:sldIdLst>
            <p14:sldId id="500"/>
            <p14:sldId id="581"/>
            <p14:sldId id="502"/>
            <p14:sldId id="503"/>
          </p14:sldIdLst>
        </p14:section>
        <p14:section name="Вложени условни конструкции" id="{6F18A84C-1D44-4FC0-9932-505C0BD78FC1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533" autoAdjust="0"/>
  </p:normalViewPr>
  <p:slideViewPr>
    <p:cSldViewPr>
      <p:cViewPr varScale="1">
        <p:scale>
          <a:sx n="72" d="100"/>
          <a:sy n="72" d="100"/>
        </p:scale>
        <p:origin x="58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18-Nov-19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6437782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5" y="2551279"/>
            <a:ext cx="2932841" cy="24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nov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1. Проверки 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0" indent="-229854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Решаване на изпитни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1154" y="493641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1452721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981200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3" y="3278873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9412" y="2353508"/>
            <a:ext cx="4840910" cy="2141480"/>
            <a:chOff x="3798886" y="2296358"/>
            <a:chExt cx="4840910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8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01483" y="4526197"/>
            <a:ext cx="2326238" cy="1752743"/>
            <a:chOff x="5452227" y="4570824"/>
            <a:chExt cx="313734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52227" y="5253065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6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2687</Words>
  <Application>Microsoft Office PowerPoint</Application>
  <PresentationFormat>Custom</PresentationFormat>
  <Paragraphs>627</Paragraphs>
  <Slides>52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По-сложни проверки</vt:lpstr>
      <vt:lpstr>Имате въпрос?</vt:lpstr>
      <vt:lpstr>Съдържание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2019-11-18T09:18:33Z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