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e-Recepti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/>
              <a:t>Izradili: 		</a:t>
            </a:r>
            <a:r>
              <a:rPr lang="hr-HR" cap="none" dirty="0"/>
              <a:t>Matej Keč</a:t>
            </a:r>
          </a:p>
          <a:p>
            <a:pPr algn="r"/>
            <a:r>
              <a:rPr lang="hr-HR" cap="none" dirty="0"/>
              <a:t>		Marko Nikolić</a:t>
            </a:r>
          </a:p>
        </p:txBody>
      </p:sp>
    </p:spTree>
    <p:extLst>
      <p:ext uri="{BB962C8B-B14F-4D97-AF65-F5344CB8AC3E}">
        <p14:creationId xmlns:p14="http://schemas.microsoft.com/office/powerpoint/2010/main" val="28809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Ideja projekta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Web stranica na kojoj se mogu pronaći recepti</a:t>
            </a:r>
          </a:p>
          <a:p>
            <a:pPr lvl="1"/>
            <a:r>
              <a:rPr lang="hr-HR" dirty="0"/>
              <a:t>Također i unijeti vlastiti, pa može služiti kao online kuharica</a:t>
            </a:r>
          </a:p>
          <a:p>
            <a:pPr lvl="1"/>
            <a:r>
              <a:rPr lang="hr-HR" dirty="0"/>
              <a:t>Ideje za ručak, deserte i slično</a:t>
            </a:r>
          </a:p>
        </p:txBody>
      </p:sp>
    </p:spTree>
    <p:extLst>
      <p:ext uri="{BB962C8B-B14F-4D97-AF65-F5344CB8AC3E}">
        <p14:creationId xmlns:p14="http://schemas.microsoft.com/office/powerpoint/2010/main" val="129165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Specifikacije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Podjela funkcionalnosti:</a:t>
            </a:r>
          </a:p>
          <a:p>
            <a:pPr lvl="2"/>
            <a:r>
              <a:rPr lang="hr-HR" dirty="0"/>
              <a:t>Administrator</a:t>
            </a:r>
          </a:p>
          <a:p>
            <a:pPr lvl="2"/>
            <a:r>
              <a:rPr lang="hr-HR" dirty="0"/>
              <a:t>Korisnici</a:t>
            </a:r>
          </a:p>
          <a:p>
            <a:pPr lvl="1"/>
            <a:r>
              <a:rPr lang="hr-HR" dirty="0"/>
              <a:t>Posebne stranice za </a:t>
            </a:r>
            <a:r>
              <a:rPr lang="hr-HR" dirty="0" err="1"/>
              <a:t>admina</a:t>
            </a:r>
            <a:endParaRPr lang="hr-HR" dirty="0"/>
          </a:p>
          <a:p>
            <a:pPr lvl="1"/>
            <a:r>
              <a:rPr lang="hr-HR" dirty="0"/>
              <a:t>Korisnici imaju mogućnost unosa vlastitih recepata, ali i rangiranja tuđih</a:t>
            </a:r>
          </a:p>
          <a:p>
            <a:pPr lvl="1"/>
            <a:r>
              <a:rPr lang="hr-HR" dirty="0"/>
              <a:t>Pretraživanje</a:t>
            </a:r>
          </a:p>
        </p:txBody>
      </p:sp>
    </p:spTree>
    <p:extLst>
      <p:ext uri="{BB962C8B-B14F-4D97-AF65-F5344CB8AC3E}">
        <p14:creationId xmlns:p14="http://schemas.microsoft.com/office/powerpoint/2010/main" val="324222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Tehničke značajke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Korišteni jezici i tehnologije</a:t>
            </a:r>
          </a:p>
          <a:p>
            <a:pPr lvl="2"/>
            <a:r>
              <a:rPr lang="hr-HR" dirty="0"/>
              <a:t>PHP</a:t>
            </a:r>
          </a:p>
          <a:p>
            <a:pPr lvl="2"/>
            <a:r>
              <a:rPr lang="hr-HR" dirty="0"/>
              <a:t>HTML</a:t>
            </a:r>
          </a:p>
          <a:p>
            <a:pPr lvl="2"/>
            <a:r>
              <a:rPr lang="hr-HR" dirty="0"/>
              <a:t>CSS</a:t>
            </a:r>
          </a:p>
          <a:p>
            <a:pPr lvl="2"/>
            <a:r>
              <a:rPr lang="hr-HR" dirty="0" err="1"/>
              <a:t>Javascript</a:t>
            </a:r>
            <a:endParaRPr lang="hr-HR" dirty="0"/>
          </a:p>
          <a:p>
            <a:pPr lvl="2"/>
            <a:r>
              <a:rPr lang="hr-HR" dirty="0" err="1"/>
              <a:t>Jquery</a:t>
            </a:r>
            <a:endParaRPr lang="hr-HR"/>
          </a:p>
          <a:p>
            <a:pPr lvl="2"/>
            <a:endParaRPr lang="hr-HR" dirty="0"/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4214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Tehničke značajke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Razvojni alati</a:t>
            </a:r>
          </a:p>
          <a:p>
            <a:pPr lvl="2"/>
            <a:r>
              <a:rPr lang="hr-HR" dirty="0" err="1"/>
              <a:t>VertrigoServ</a:t>
            </a:r>
            <a:endParaRPr lang="hr-HR" dirty="0"/>
          </a:p>
          <a:p>
            <a:pPr lvl="2"/>
            <a:r>
              <a:rPr lang="hr-HR" dirty="0" err="1"/>
              <a:t>Notepad</a:t>
            </a:r>
            <a:r>
              <a:rPr lang="hr-HR" dirty="0"/>
              <a:t>++</a:t>
            </a:r>
          </a:p>
          <a:p>
            <a:pPr marL="384048" lvl="2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5475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71</Words>
  <Application>Microsoft Office PowerPoint</Application>
  <PresentationFormat>Široki zaslon</PresentationFormat>
  <Paragraphs>25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Retrospektiva</vt:lpstr>
      <vt:lpstr>e-Recepti</vt:lpstr>
      <vt:lpstr>Ideja projekta</vt:lpstr>
      <vt:lpstr>Specifikacije</vt:lpstr>
      <vt:lpstr>Tehničke značajke</vt:lpstr>
      <vt:lpstr>Tehničke značajke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e-Recepti</dc:title>
  <dc:creator>Marko Nikolic</dc:creator>
  <cp:lastModifiedBy>Marko Nikolic</cp:lastModifiedBy>
  <cp:revision>2</cp:revision>
  <dcterms:created xsi:type="dcterms:W3CDTF">2017-01-30T00:46:46Z</dcterms:created>
  <dcterms:modified xsi:type="dcterms:W3CDTF">2017-01-30T09:31:53Z</dcterms:modified>
</cp:coreProperties>
</file>