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6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8F44-F46F-4B57-B14A-8EF1AF25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-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77F5-37F6-4334-8395-9B7BEA98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James Mastran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 </a:t>
            </a:r>
            <a:r>
              <a:rPr lang="en-US" dirty="0" err="1"/>
              <a:t>Ozdemir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Yin Zhang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118F5-BE46-4EDE-AB62-2D3FF41CF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"/>
          <a:stretch/>
        </p:blipFill>
        <p:spPr>
          <a:xfrm>
            <a:off x="0" y="4980819"/>
            <a:ext cx="12192000" cy="19208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9F1F92-6D83-4EAE-A2EF-0540A4ABABF5}"/>
              </a:ext>
            </a:extLst>
          </p:cNvPr>
          <p:cNvSpPr txBox="1">
            <a:spLocks/>
          </p:cNvSpPr>
          <p:nvPr/>
        </p:nvSpPr>
        <p:spPr>
          <a:xfrm>
            <a:off x="1036320" y="512064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</a:rPr>
              <a:t>The Smart Attic Fan</a:t>
            </a:r>
          </a:p>
        </p:txBody>
      </p:sp>
    </p:spTree>
    <p:extLst>
      <p:ext uri="{BB962C8B-B14F-4D97-AF65-F5344CB8AC3E}">
        <p14:creationId xmlns:p14="http://schemas.microsoft.com/office/powerpoint/2010/main" val="1325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B8F1-4FCB-455F-95A4-1FC084D3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Attic</a:t>
            </a:r>
          </a:p>
        </p:txBody>
      </p:sp>
      <p:pic>
        <p:nvPicPr>
          <p:cNvPr id="4" name="Picture 2" descr="Attics – Home Preservation Manual">
            <a:extLst>
              <a:ext uri="{FF2B5EF4-FFF2-40B4-BE49-F238E27FC236}">
                <a16:creationId xmlns:a16="http://schemas.microsoft.com/office/drawing/2014/main" id="{15D9DCEE-6209-4511-A603-4915DC54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98620"/>
            <a:ext cx="4504625" cy="30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0 Important Things You Need to Do When Finishing Your Attic">
            <a:extLst>
              <a:ext uri="{FF2B5EF4-FFF2-40B4-BE49-F238E27FC236}">
                <a16:creationId xmlns:a16="http://schemas.microsoft.com/office/drawing/2014/main" id="{E6814643-F181-4B5B-A366-D5226E3A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71" y="2598620"/>
            <a:ext cx="2970998" cy="29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E1516-ACB0-4F12-9E12-268BEC08A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98619"/>
            <a:ext cx="5520362" cy="30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at Texas A&amp;M University | Texas A&amp;M University Engineering">
            <a:extLst>
              <a:ext uri="{FF2B5EF4-FFF2-40B4-BE49-F238E27FC236}">
                <a16:creationId xmlns:a16="http://schemas.microsoft.com/office/drawing/2014/main" id="{652CBD75-0765-4779-91CF-38376200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79" y="763246"/>
            <a:ext cx="5724744" cy="323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A8DE51B-40C5-4464-AC6D-3DF92D26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Texas A&amp;</a:t>
            </a:r>
            <a:r>
              <a:rPr lang="en-US"/>
              <a:t>M University</a:t>
            </a:r>
          </a:p>
        </p:txBody>
      </p:sp>
    </p:spTree>
    <p:extLst>
      <p:ext uri="{BB962C8B-B14F-4D97-AF65-F5344CB8AC3E}">
        <p14:creationId xmlns:p14="http://schemas.microsoft.com/office/powerpoint/2010/main" val="356499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D2440-6A37-4582-9B91-F9E4E083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35" y="928625"/>
            <a:ext cx="7416365" cy="500074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C71BBE-9604-4271-9FDB-89E97EB1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39" y="994610"/>
            <a:ext cx="3517567" cy="53054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Reduce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Reduce Moisture</a:t>
            </a:r>
          </a:p>
        </p:txBody>
      </p:sp>
    </p:spTree>
    <p:extLst>
      <p:ext uri="{BB962C8B-B14F-4D97-AF65-F5344CB8AC3E}">
        <p14:creationId xmlns:p14="http://schemas.microsoft.com/office/powerpoint/2010/main" val="12756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89AC93-71DD-4FDE-90E4-455A75620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431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F8C68-6EB3-48A4-AEBB-1B8DF5AE9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10" y="-38100"/>
            <a:ext cx="5683599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C7EA-FCF0-496C-99C5-3CFA782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Ventilation…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CF72-B6C1-4CC0-BC7F-516512CB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Serves as a barrier between living space and a boiling attic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increase home’s efficiently by 10%+</a:t>
            </a:r>
          </a:p>
        </p:txBody>
      </p:sp>
    </p:spTree>
    <p:extLst>
      <p:ext uri="{BB962C8B-B14F-4D97-AF65-F5344CB8AC3E}">
        <p14:creationId xmlns:p14="http://schemas.microsoft.com/office/powerpoint/2010/main" val="42246331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{4250BD26-3BDE-4DC7-88FF-7967903275E2}tf56160789_win32</Template>
  <TotalTime>33</TotalTime>
  <Words>52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Title Lorem Ipsum</vt:lpstr>
      <vt:lpstr>Our Team - Introductions</vt:lpstr>
      <vt:lpstr>An Attic</vt:lpstr>
      <vt:lpstr>PowerPoint Presentation</vt:lpstr>
      <vt:lpstr>PowerPoint Presentation</vt:lpstr>
      <vt:lpstr>PowerPoint Presentation</vt:lpstr>
      <vt:lpstr>Ventilation…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James Mastran</dc:creator>
  <cp:lastModifiedBy>James Mastran</cp:lastModifiedBy>
  <cp:revision>4</cp:revision>
  <dcterms:created xsi:type="dcterms:W3CDTF">2021-04-18T16:01:47Z</dcterms:created>
  <dcterms:modified xsi:type="dcterms:W3CDTF">2021-04-18T16:35:02Z</dcterms:modified>
</cp:coreProperties>
</file>