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4" r:id="rId4"/>
    <p:sldId id="265" r:id="rId5"/>
    <p:sldId id="262" r:id="rId6"/>
    <p:sldId id="266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3/19/23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prakash11/MusicRecommendationSystem" TargetMode="External"/><Relationship Id="rId2" Type="http://schemas.openxmlformats.org/officeDocument/2006/relationships/hyperlink" Target="https://www.kaggle.com/datasets/rodolfofigueroa/spotify-12m-songs?resource=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cleverprogrammer.com/2021/03/03/spotify-recommendation-system-with-machine-learning" TargetMode="External"/><Relationship Id="rId5" Type="http://schemas.openxmlformats.org/officeDocument/2006/relationships/hyperlink" Target="https://www.kaggle.com/code/vatsalmavani/music-recommendation-system-using-spotify-dataset" TargetMode="External"/><Relationship Id="rId4" Type="http://schemas.openxmlformats.org/officeDocument/2006/relationships/hyperlink" Target="https://towardsdatascience.com/elbow-method-is-not-sufficient-to-find-best-k-in-k-means-clustering-fc820da0631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Music Recommender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Marko Znamenaček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Goal and hypothesis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20F6-64A4-7D3D-3C66-789E7426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ea typeface="Calibri" panose="020F0502020204030204" pitchFamily="34" charset="0"/>
              </a:rPr>
              <a:t>Goal: The problem that the music recommender project aims to address is the overwhelming amount of music available to listeners</a:t>
            </a:r>
            <a:endParaRPr lang="en-HR" sz="1800" dirty="0">
              <a:ea typeface="Calibri" panose="020F0502020204030204" pitchFamily="34" charset="0"/>
            </a:endParaRPr>
          </a:p>
          <a:p>
            <a:r>
              <a:rPr lang="en-HR" sz="1800" dirty="0"/>
              <a:t>Hypothesis: </a:t>
            </a:r>
            <a:r>
              <a:rPr lang="en-GB" sz="1800" dirty="0">
                <a:effectLst/>
                <a:ea typeface="Calibri" panose="020F0502020204030204" pitchFamily="34" charset="0"/>
              </a:rPr>
              <a:t>Users who receive personalized music recommendations based on their listening habits and preferences will be more likely to engage with the music streaming platform </a:t>
            </a:r>
          </a:p>
          <a:p>
            <a:r>
              <a:rPr lang="en-GB" sz="1800" dirty="0"/>
              <a:t>I expect to get good recommendations that I will grade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dirty="0"/>
              <a:t>Approach, methods, and techniques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20F6-64A4-7D3D-3C66-789E74262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First step: Finding the dataset</a:t>
            </a:r>
          </a:p>
          <a:p>
            <a:r>
              <a:rPr lang="en-US" sz="1800" dirty="0"/>
              <a:t>Second step: Cleaning the dataset</a:t>
            </a:r>
          </a:p>
          <a:p>
            <a:r>
              <a:rPr lang="en-US" dirty="0"/>
              <a:t>Third step: Plotting all the data</a:t>
            </a:r>
            <a:endParaRPr lang="en-US" sz="1800" dirty="0"/>
          </a:p>
          <a:p>
            <a:r>
              <a:rPr lang="en-US" dirty="0"/>
              <a:t>Fourth</a:t>
            </a:r>
            <a:r>
              <a:rPr lang="en-US" sz="1800" dirty="0"/>
              <a:t> step: Clustering the data using Elbow method and K-Means</a:t>
            </a:r>
          </a:p>
          <a:p>
            <a:r>
              <a:rPr lang="en-US" dirty="0"/>
              <a:t>Fifth step: Building the recommender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46BFA3-D48F-5FDC-8E77-21A379235C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103120"/>
            <a:ext cx="4664075" cy="33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5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dirty="0"/>
              <a:t>Results and conclusions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20F6-64A4-7D3D-3C66-789E74262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Unhappy with results, I was not happy with the music that was recommended to me</a:t>
            </a:r>
          </a:p>
          <a:p>
            <a:r>
              <a:rPr lang="en-US" dirty="0"/>
              <a:t>Hard to estimate what one would like based on one song entered</a:t>
            </a:r>
          </a:p>
          <a:p>
            <a:r>
              <a:rPr lang="en-US" sz="1800" dirty="0"/>
              <a:t>Probably need to consider much more than one songs characteristics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2813C7-35EF-D17C-0FE3-35D45D7E1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9"/>
          <a:stretch/>
        </p:blipFill>
        <p:spPr>
          <a:xfrm>
            <a:off x="6461762" y="2103120"/>
            <a:ext cx="4562598" cy="3749040"/>
          </a:xfrm>
        </p:spPr>
      </p:pic>
    </p:spTree>
    <p:extLst>
      <p:ext uri="{BB962C8B-B14F-4D97-AF65-F5344CB8AC3E}">
        <p14:creationId xmlns:p14="http://schemas.microsoft.com/office/powerpoint/2010/main" val="21864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Literature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9DB7-FB6C-E94B-5DB8-89B34006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Kaggle. (n.d.). Spotify 12M songs. Retrieved March 19, 2023, from 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https://www.kaggle.com/datasets/rodolfofigueroa/spotify-12m-songs?resource=download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Ravi Prakash. (n.d.). MusicRecommendationSystem. GitHub. Retrieved March 19, 2023, from 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https://github.com/raviprakash11/MusicRecommendationSystem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Tomar, A. (2022, November 17). Stop using elbow method in k-means clustering, instead, use this! Towards Data Science, 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https://towardsdatascience.com/elbow-method-is-not-sufficient-to-find-best-k-in-k-means-clustering-fc820da0631d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Mavani, V. (2020, October 29). Music recommendation system using Spotify dataset. Kaggle. 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https://www.kaggle.com/code/vatsalmavani/music-recommendation-system-using-spotify-dataset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Clever Programmer. (2021, March 3). Spotify recommendation system with machine learning. 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https://thecleverprogrammer.com/2021/03/03/spotify-recommendation-system-with-machine-learning</a:t>
            </a:r>
            <a:r>
              <a:rPr lang="en-H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4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Thanks for listening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7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SavonVTI</Template>
  <TotalTime>54</TotalTime>
  <Words>307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Music Recommender</vt:lpstr>
      <vt:lpstr>Goal and hypothesis</vt:lpstr>
      <vt:lpstr>Approach, methods, and techniques</vt:lpstr>
      <vt:lpstr>Results and conclusions</vt:lpstr>
      <vt:lpstr>Literature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</dc:title>
  <dc:creator>Marko Znamenaček</dc:creator>
  <cp:lastModifiedBy>Marko Znamenaček</cp:lastModifiedBy>
  <cp:revision>3</cp:revision>
  <dcterms:created xsi:type="dcterms:W3CDTF">2023-03-19T19:20:09Z</dcterms:created>
  <dcterms:modified xsi:type="dcterms:W3CDTF">2023-03-19T20:15:07Z</dcterms:modified>
</cp:coreProperties>
</file>