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96CD-DBD1-4369-983F-2DB34D5B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A94F9-9E66-4D52-8392-E4AE7027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33C9-5DEB-48F4-BF6A-A8AE485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F257-8FAD-4D1C-8423-6CC5C733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8397-AE4E-4F52-BFA6-E235EB21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42A-A25C-4A27-8C8C-82294F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EA166-D7EC-4A06-A4B0-CC5851F6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EF11C-7932-4064-8B40-A86DA0A5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2D1F-F341-42B3-96C6-4877E7B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C569-544E-4D9E-9BC9-B92BD83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59CCB-1B7C-4A88-ADC1-251CC8A74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B10B5-563F-4630-A3A1-344B556B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C72A-91FE-47C3-B119-9F42EF59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D120-87DA-4EA1-ACD2-F41F20A8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2F57-399D-4A81-AB9E-714644B0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FC82-51C1-42B9-B796-4848C0B4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93DA-BE60-4002-8584-4C4B9500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7B98-791F-4CCD-9490-BC47EA9B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BC26-AF58-489A-931B-8F6AFDE8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0BD3-39C9-483E-ACF3-3A053D6F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307E-8BC2-46D5-A7E1-4E4C035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96AE-72DF-400A-A7CA-9170D7B1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27AE-A9E0-4A7E-B595-FF0204BD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3716-4289-4303-B765-DFD7F26A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D3C5-A56C-4A9C-8667-1E3B232B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3264-C9BF-4646-B6F2-D9578F80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C43F-D927-4905-831F-5FB6A2443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13D53-C34B-4179-AF8B-FB179CF4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882C-540E-4712-9597-8E0865E3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27EA2-89D4-4724-8CB4-DDC2421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9AE51-FE2E-4DB1-962A-BD79C2EE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DC0B-4915-45F3-8752-9EC0978D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D5868-182B-4445-90AF-F7F079C9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29BE-853F-4ABD-9783-7C4EFD54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DBA22-ECBB-4EDA-B37E-0FB301A3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E41B8-36F7-49E8-B766-D47BBF71D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FA7EE-A27E-4BD0-B916-6ACC2617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39C98-86C1-4CFE-9098-AF401DC7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4186-B5AF-42A4-BBFF-4A75E1C7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46B-9627-4FA5-98B4-E1E42CA3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6B5BA-2A42-4294-82AB-181D7AFE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AB23C-53F8-4247-89A6-A089D03B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A40F8-CE3C-4376-A363-E0684920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72B70-8230-4D25-8F05-D55C21B8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CAFDD-F544-41C1-A7CC-5870D5ED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5A742-8FBF-43CC-BD21-DF44AC75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CE42-BBF4-4CC3-8C52-6BAD1C79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A127-6FB7-4D38-A2C1-D294147F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40A94-0DB4-45EA-8C8C-48D17692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B8C9-697A-4D32-8525-8DEA1BFE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CC66-3E57-4B26-8802-21C2AB8C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02A2-EC8A-4B2A-ADE6-ADC4B3E0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9B07-FA4E-4E1A-9B4F-028B9FB0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62679-CEF0-49C6-9C96-DA4DD71A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8F9D7-C922-407F-AB69-8BF0A5DB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5432-3AD0-42DB-A07C-B56A688C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7F6C-4495-4DBF-8A75-80DF12B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E27A-8CAF-47F6-9EAD-EB47A46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445EA-B505-485B-BD74-8A406433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5FF2-E927-48AF-8809-B10A730C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13EA-EDD2-4D49-8626-37A165225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627A-7FDD-4AC0-A5C8-B653B5F7946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5F13-B499-4F2A-8CC9-AC35C70D2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4B53-EAE1-4ABD-ACDC-149A18C78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7E1E-DBD8-4909-BDA5-A4D108C8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9DD-B0AE-4655-A6AD-17944C906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F29CD-5332-4CB5-A15B-04B479E02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Bobbi</dc:creator>
  <cp:lastModifiedBy>Bobbi</cp:lastModifiedBy>
  <cp:revision>1</cp:revision>
  <dcterms:created xsi:type="dcterms:W3CDTF">2018-12-10T23:01:40Z</dcterms:created>
  <dcterms:modified xsi:type="dcterms:W3CDTF">2018-12-10T23:02:48Z</dcterms:modified>
</cp:coreProperties>
</file>