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8"/>
  </p:notesMasterIdLst>
  <p:handoutMasterIdLst>
    <p:handoutMasterId r:id="rId9"/>
  </p:handoutMasterIdLst>
  <p:sldIdLst>
    <p:sldId id="311" r:id="rId2"/>
    <p:sldId id="508" r:id="rId3"/>
    <p:sldId id="534" r:id="rId4"/>
    <p:sldId id="507" r:id="rId5"/>
    <p:sldId id="535" r:id="rId6"/>
    <p:sldId id="531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A36"/>
    <a:srgbClr val="C0504D"/>
    <a:srgbClr val="FF8200"/>
    <a:srgbClr val="BF5700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11" autoAdjust="0"/>
    <p:restoredTop sz="86420" autoAdjust="0"/>
  </p:normalViewPr>
  <p:slideViewPr>
    <p:cSldViewPr>
      <p:cViewPr varScale="1">
        <p:scale>
          <a:sx n="127" d="100"/>
          <a:sy n="127" d="100"/>
        </p:scale>
        <p:origin x="15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6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8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5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97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5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The Final Push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Almost There...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2" y="4034789"/>
            <a:ext cx="2951047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914400" y="27432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/>
              <a:t>Requirements…</a:t>
            </a:r>
          </a:p>
        </p:txBody>
      </p:sp>
    </p:spTree>
    <p:extLst>
      <p:ext uri="{BB962C8B-B14F-4D97-AF65-F5344CB8AC3E}">
        <p14:creationId xmlns:p14="http://schemas.microsoft.com/office/powerpoint/2010/main" val="12168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914400" y="47244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DO WHAT YOUR HEART COMMANDS!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27A35-F408-BB48-8BFA-57C152248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826967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Suggested Final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323602" y="762000"/>
            <a:ext cx="86679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De-Mystifying ML</a:t>
            </a:r>
          </a:p>
          <a:p>
            <a:endParaRPr lang="en-US" sz="1400" b="1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Find a Problem worth Solving, Analyzing, or Visualizing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Use ML in the context of technologies learned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You must use:</a:t>
            </a:r>
          </a:p>
          <a:p>
            <a:pPr marL="914400" lvl="1" indent="-457200">
              <a:buFont typeface="+mj-lt"/>
              <a:buAutoNum type="arabicPeriod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Sci-Kit Learn and/or another machine learning library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You must use at least two of the below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Pandas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Matplotlib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Tweepy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Flask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HTML/CSS/Bootstrap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JavaScript </a:t>
            </a:r>
            <a:r>
              <a:rPr lang="en-US" sz="1400" dirty="0" err="1"/>
              <a:t>Plotly</a:t>
            </a: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err="1"/>
              <a:t>Javascript</a:t>
            </a:r>
            <a:r>
              <a:rPr lang="en-US" sz="1400" dirty="0"/>
              <a:t> D3.js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JavaScript Leaflet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MySQL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MongoDB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Google Cloud SQL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Amazon AWS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Tableau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226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/>
              <a:t>Suggested Final Project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323602" y="762000"/>
            <a:ext cx="8667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De-Mystifying ML</a:t>
            </a:r>
          </a:p>
          <a:p>
            <a:endParaRPr lang="en-US" sz="1400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1400" dirty="0"/>
              <a:t>Prepare a 15 minute “data deep dive” or “infrastructure walkthrough” that shows machine learning the context of what we’ve already learned.</a:t>
            </a:r>
          </a:p>
          <a:p>
            <a:pPr marL="457200" indent="-457200">
              <a:buFont typeface="+mj-lt"/>
              <a:buAutoNum type="arabicPeriod" startAt="5"/>
            </a:pPr>
            <a:endParaRPr lang="en-US" sz="1400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1400" dirty="0"/>
              <a:t>Example Projects:</a:t>
            </a:r>
          </a:p>
          <a:p>
            <a:pPr marL="457200" indent="-457200">
              <a:buFont typeface="+mj-lt"/>
              <a:buAutoNum type="arabicPeriod" startAt="5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 Front-End Interface that Maps to an API to “Smarten” the Algorithm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Perform a Deep Dive of Existing Data Using Machine Learning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 Visualization that Continues to “Learn” Where Clusters Lie Based on ML (Use D3 or </a:t>
            </a:r>
            <a:r>
              <a:rPr lang="en-US" sz="1400" dirty="0" err="1"/>
              <a:t>Plotly</a:t>
            </a:r>
            <a:r>
              <a:rPr lang="en-US" sz="1400" dirty="0"/>
              <a:t> to Change the Visualization)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an idea with “mock data” that simulates how machine learning might be used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an analysis of existing data to make a prediction, classification, or regression</a:t>
            </a:r>
          </a:p>
          <a:p>
            <a:pPr lvl="1"/>
            <a:endParaRPr lang="en-US" sz="1400" dirty="0"/>
          </a:p>
          <a:p>
            <a:endParaRPr lang="en-US" sz="1400" b="1" dirty="0"/>
          </a:p>
          <a:p>
            <a:r>
              <a:rPr lang="en-US" sz="2400" b="1" dirty="0"/>
              <a:t>The key is to </a:t>
            </a:r>
            <a:r>
              <a:rPr lang="en-US" sz="2400" b="1" i="1" dirty="0"/>
              <a:t>show </a:t>
            </a:r>
            <a:r>
              <a:rPr lang="en-US" sz="2400" b="1" dirty="0"/>
              <a:t>the value of what you know.</a:t>
            </a:r>
            <a:br>
              <a:rPr lang="en-US" sz="2400" dirty="0"/>
            </a:br>
            <a:r>
              <a:rPr lang="en-US" sz="1400" dirty="0"/>
              <a:t>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208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19038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16222</TotalTime>
  <Words>253</Words>
  <Application>Microsoft Macintosh PowerPoint</Application>
  <PresentationFormat>On-screen Show (4:3)</PresentationFormat>
  <Paragraphs>59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1_Unbranded</vt:lpstr>
      <vt:lpstr>The Final Push</vt:lpstr>
      <vt:lpstr>Final Project!!!</vt:lpstr>
      <vt:lpstr>Final Project!!!</vt:lpstr>
      <vt:lpstr>Suggested Final Project</vt:lpstr>
      <vt:lpstr>Suggested Final Project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Brady Rothrock</cp:lastModifiedBy>
  <cp:revision>1667</cp:revision>
  <cp:lastPrinted>2016-01-30T16:23:56Z</cp:lastPrinted>
  <dcterms:created xsi:type="dcterms:W3CDTF">2015-01-20T17:19:00Z</dcterms:created>
  <dcterms:modified xsi:type="dcterms:W3CDTF">2019-02-23T00:15:46Z</dcterms:modified>
</cp:coreProperties>
</file>