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416" autoAdjust="0"/>
  </p:normalViewPr>
  <p:slideViewPr>
    <p:cSldViewPr>
      <p:cViewPr varScale="1">
        <p:scale>
          <a:sx n="65" d="100"/>
          <a:sy n="65" d="100"/>
        </p:scale>
        <p:origin x="29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75E6B-C7AD-41CF-8BB6-BCE2C51DEA3E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EFBC4-A41F-4D45-B0A5-2B7DB8CDF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23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  <a:p>
            <a:pPr marL="171450" indent="-171450">
              <a:buFontTx/>
              <a:buChar char="-"/>
            </a:pPr>
            <a:r>
              <a:rPr lang="en-GB" dirty="0"/>
              <a:t>F# London meetup organiser</a:t>
            </a:r>
          </a:p>
          <a:p>
            <a:pPr marL="171450" indent="-171450">
              <a:buFontTx/>
              <a:buChar char="-"/>
            </a:pPr>
            <a:r>
              <a:rPr lang="en-GB" dirty="0"/>
              <a:t>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Hobbies</a:t>
            </a:r>
          </a:p>
          <a:p>
            <a:pPr marL="0" indent="0">
              <a:buFontTx/>
              <a:buNone/>
            </a:pPr>
            <a:r>
              <a:rPr lang="en-GB" dirty="0"/>
              <a:t>Fractals</a:t>
            </a:r>
          </a:p>
          <a:p>
            <a:pPr marL="171450" indent="-171450">
              <a:buFontTx/>
              <a:buChar char="-"/>
            </a:pPr>
            <a:r>
              <a:rPr lang="en-GB" dirty="0"/>
              <a:t>Infinite detail</a:t>
            </a:r>
          </a:p>
          <a:p>
            <a:pPr marL="171450" indent="-171450">
              <a:buFontTx/>
              <a:buChar char="-"/>
            </a:pPr>
            <a:r>
              <a:rPr lang="en-GB" dirty="0"/>
              <a:t>Self-similar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Computationally intensive but (in this case) from a simple formula</a:t>
            </a:r>
          </a:p>
          <a:p>
            <a:pPr marL="171450" indent="-171450">
              <a:buFontTx/>
              <a:buChar char="-"/>
            </a:pPr>
            <a:r>
              <a:rPr lang="en-GB" dirty="0"/>
              <a:t>Easy to parallelise</a:t>
            </a:r>
          </a:p>
          <a:p>
            <a:pPr marL="0" indent="0">
              <a:buFontTx/>
              <a:buNone/>
            </a:pPr>
            <a:r>
              <a:rPr lang="en-GB" dirty="0"/>
              <a:t>Fable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Very active community</a:t>
            </a:r>
          </a:p>
          <a:p>
            <a:pPr marL="171450" indent="-171450">
              <a:buFontTx/>
              <a:buChar char="-"/>
            </a:pPr>
            <a:r>
              <a:rPr lang="en-GB" dirty="0"/>
              <a:t>Hot Module Reloading</a:t>
            </a:r>
          </a:p>
          <a:p>
            <a:pPr marL="171450" indent="-171450">
              <a:buFontTx/>
              <a:buChar char="-"/>
            </a:pPr>
            <a:r>
              <a:rPr lang="en-GB" dirty="0"/>
              <a:t>Benefits of F#  e.g. GADTs, type safety, conciseness</a:t>
            </a:r>
          </a:p>
          <a:p>
            <a:pPr marL="171450" indent="-171450">
              <a:buFontTx/>
              <a:buChar char="-"/>
            </a:pPr>
            <a:r>
              <a:rPr lang="en-GB" dirty="0"/>
              <a:t>JavaScript integration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FableConf</a:t>
            </a:r>
            <a:r>
              <a:rPr lang="en-GB" dirty="0"/>
              <a:t> 6/7 September 2019</a:t>
            </a:r>
          </a:p>
          <a:p>
            <a:pPr marL="0" indent="0">
              <a:buFontTx/>
              <a:buNone/>
            </a:pPr>
            <a:r>
              <a:rPr lang="en-GB" dirty="0" err="1"/>
              <a:t>Elmish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Types.fs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State.fs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View.fs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App.fs</a:t>
            </a: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WebGL</a:t>
            </a:r>
          </a:p>
          <a:p>
            <a:pPr marL="171450" indent="-171450">
              <a:buFontTx/>
              <a:buChar char="-"/>
            </a:pPr>
            <a:r>
              <a:rPr lang="en-GB" dirty="0"/>
              <a:t>Vertex &amp; pixel/fragment shaders</a:t>
            </a:r>
          </a:p>
          <a:p>
            <a:pPr marL="171450" indent="-171450">
              <a:buFontTx/>
              <a:buChar char="-"/>
            </a:pPr>
            <a:r>
              <a:rPr lang="en-GB" dirty="0"/>
              <a:t>All triangles (e.g. change 4 to 3 in line 186)</a:t>
            </a:r>
          </a:p>
          <a:p>
            <a:pPr marL="171450" indent="-171450">
              <a:buFontTx/>
              <a:buChar char="-"/>
            </a:pPr>
            <a:r>
              <a:rPr lang="en-GB" dirty="0"/>
              <a:t>GLSL, </a:t>
            </a:r>
            <a:r>
              <a:rPr lang="en-GB" dirty="0" err="1"/>
              <a:t>MonoGame</a:t>
            </a:r>
            <a:r>
              <a:rPr lang="en-GB" dirty="0"/>
              <a:t>…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FractalRenderer.fs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60 fps</a:t>
            </a:r>
          </a:p>
          <a:p>
            <a:pPr marL="0" indent="0">
              <a:buFontTx/>
              <a:buNone/>
            </a:pPr>
            <a:r>
              <a:rPr lang="en-GB" dirty="0" err="1"/>
              <a:t>Fshade</a:t>
            </a: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- Talk at </a:t>
            </a:r>
            <a:r>
              <a:rPr lang="en-GB"/>
              <a:t>FableConf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EFBC4-A41F-4D45-B0A5-2B7DB8CDFE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8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ractal00023.png"/>
          <p:cNvPicPr>
            <a:picLocks noChangeAspect="1"/>
          </p:cNvPicPr>
          <p:nvPr userDrawn="1"/>
        </p:nvPicPr>
        <p:blipFill>
          <a:blip r:embed="rId13" cstate="print">
            <a:lum bright="33000" contrast="-7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79512" y="616530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https://github.com/markpattison/fable-fractal-workshop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/>
              <a:t>Hands-on: Fractal art with Fable and </a:t>
            </a:r>
            <a:r>
              <a:rPr lang="en-GB" b="1" dirty="0" err="1"/>
              <a:t>WebGL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9512" y="3886200"/>
            <a:ext cx="8712968" cy="8389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dirty="0"/>
              <a:t>Mark Pattison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Fractal art with Fable and </a:t>
            </a:r>
            <a:r>
              <a:rPr lang="en-GB" b="1" dirty="0" err="1"/>
              <a:t>WebGL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  <a:p>
            <a:r>
              <a:rPr lang="en-GB" dirty="0"/>
              <a:t>Fractals</a:t>
            </a:r>
          </a:p>
          <a:p>
            <a:r>
              <a:rPr lang="en-GB" dirty="0"/>
              <a:t>Fable: F# to JavaScript</a:t>
            </a:r>
          </a:p>
          <a:p>
            <a:r>
              <a:rPr lang="en-GB" dirty="0" err="1"/>
              <a:t>Elmish</a:t>
            </a:r>
            <a:r>
              <a:rPr lang="en-GB" dirty="0"/>
              <a:t>: Model-View-Update</a:t>
            </a:r>
          </a:p>
          <a:p>
            <a:r>
              <a:rPr lang="en-GB" dirty="0" err="1"/>
              <a:t>WebGL</a:t>
            </a:r>
            <a:r>
              <a:rPr lang="en-GB" dirty="0"/>
              <a:t>: GPU, triangles, shaders (GLSL)</a:t>
            </a:r>
          </a:p>
          <a:p>
            <a:r>
              <a:rPr lang="en-GB" dirty="0"/>
              <a:t>The future: F# all the way down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152</Words>
  <Application>Microsoft Office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Hands-on: Fractal art with Fable and WebGL </vt:lpstr>
      <vt:lpstr>Fractal art with Fable and WebGL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Hands-on: Fractal art with Fable and WebGL</dc:title>
  <dc:creator>Mark Pattison</dc:creator>
  <cp:lastModifiedBy>Mark Pattison</cp:lastModifiedBy>
  <cp:revision>3</cp:revision>
  <dcterms:created xsi:type="dcterms:W3CDTF">2019-06-17T19:50:52Z</dcterms:created>
  <dcterms:modified xsi:type="dcterms:W3CDTF">2019-06-25T15:01:28Z</dcterms:modified>
</cp:coreProperties>
</file>