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1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47DA-6CA1-48A9-8B48-FA8CC5712F78}" type="datetimeFigureOut">
              <a:rPr lang="en-GB" smtClean="0"/>
              <a:t>17/06/2019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F93BE2-29C3-4315-AF58-8955AC28690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ractal00023.png"/>
          <p:cNvPicPr>
            <a:picLocks noChangeAspect="1"/>
          </p:cNvPicPr>
          <p:nvPr userDrawn="1"/>
        </p:nvPicPr>
        <p:blipFill>
          <a:blip r:embed="rId13" cstate="print">
            <a:lum bright="33000" contrast="-7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79512" y="6165304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https://github.com/markpattison/fable-fractal-workshop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GB" b="1" dirty="0" smtClean="0"/>
              <a:t>Hands-on: Fractal art with Fable and </a:t>
            </a:r>
            <a:r>
              <a:rPr lang="en-GB" b="1" dirty="0" err="1" smtClean="0"/>
              <a:t>WebGL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9512" y="3886200"/>
            <a:ext cx="8712968" cy="83894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dirty="0" smtClean="0"/>
              <a:t>Mark Pattison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Fractal art with Fable and </a:t>
            </a:r>
            <a:r>
              <a:rPr lang="en-GB" b="1" dirty="0" err="1" smtClean="0"/>
              <a:t>WebGL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</a:p>
          <a:p>
            <a:r>
              <a:rPr lang="en-GB" dirty="0" smtClean="0"/>
              <a:t>Fractals</a:t>
            </a:r>
          </a:p>
          <a:p>
            <a:r>
              <a:rPr lang="en-GB" dirty="0" smtClean="0"/>
              <a:t>Fable: F# to JavaScript</a:t>
            </a:r>
          </a:p>
          <a:p>
            <a:r>
              <a:rPr lang="en-GB" dirty="0" err="1" smtClean="0"/>
              <a:t>Elmish</a:t>
            </a:r>
            <a:r>
              <a:rPr lang="en-GB" dirty="0" smtClean="0"/>
              <a:t>: Model-View-Update</a:t>
            </a:r>
          </a:p>
          <a:p>
            <a:r>
              <a:rPr lang="en-GB" dirty="0" err="1" smtClean="0"/>
              <a:t>WebGL</a:t>
            </a:r>
            <a:r>
              <a:rPr lang="en-GB" dirty="0" smtClean="0"/>
              <a:t>: GPU, triangles, </a:t>
            </a:r>
            <a:r>
              <a:rPr lang="en-GB" dirty="0"/>
              <a:t>s</a:t>
            </a:r>
            <a:r>
              <a:rPr lang="en-GB" dirty="0" smtClean="0"/>
              <a:t>haders (GLSL)</a:t>
            </a:r>
          </a:p>
          <a:p>
            <a:r>
              <a:rPr lang="en-GB" dirty="0" smtClean="0"/>
              <a:t>The future: F# all the way down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Hands-on: Fractal art with Fable and WebGL </vt:lpstr>
      <vt:lpstr>Fractal art with Fable and WebGL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Hands-on: Fractal art with Fable and WebGL</dc:title>
  <dc:creator>Mark Pattison</dc:creator>
  <cp:lastModifiedBy>Mark Pattison</cp:lastModifiedBy>
  <cp:revision>2</cp:revision>
  <dcterms:created xsi:type="dcterms:W3CDTF">2019-06-17T19:50:52Z</dcterms:created>
  <dcterms:modified xsi:type="dcterms:W3CDTF">2019-06-17T20:03:51Z</dcterms:modified>
</cp:coreProperties>
</file>