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ermanent Marker"/>
      <p:regular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PermanentMark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Larissa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Larissa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Larissa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Mark: Manifest, into </a:t>
            </a:r>
            <a:r>
              <a:rPr lang="en"/>
              <a:t>browsers</a:t>
            </a:r>
            <a:r>
              <a:rPr lang="en"/>
              <a:t> and mode, process on going on it.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Catherine: Developer tools and applications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Larissa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dn.makeuseof.com/wp-content/uploads/2014/12/best-chrome-extensions-670x335.jpg?x81309" TargetMode="External"/><Relationship Id="rId4" Type="http://schemas.openxmlformats.org/officeDocument/2006/relationships/hyperlink" Target="http://is4.mzstatic.com/image/thumb/Purple128/v4/22/d5/d4/22d5d492-94da-d47c-4b78-ee5277c9aa77/source/1200x630bb.jpg" TargetMode="External"/><Relationship Id="rId5" Type="http://schemas.openxmlformats.org/officeDocument/2006/relationships/hyperlink" Target="http://www.istockphoto.com/vector/low-poly-lightbulb-as-creativity-and-idea-concept-gm483897106-70896339?esource=SEO_GIS_CDN_Redir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/>
        </p:nvSpPr>
        <p:spPr>
          <a:xfrm>
            <a:off x="0" y="232975"/>
            <a:ext cx="91440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002F4A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CHROME EXTENSION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0" y="4267500"/>
            <a:ext cx="9144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Tweet Police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Mark Episcopo, Larissa Perara, Catherine Ta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450" y="998038"/>
            <a:ext cx="3134950" cy="332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Practicum Overview</a:t>
            </a:r>
          </a:p>
        </p:txBody>
      </p:sp>
      <p:sp>
        <p:nvSpPr>
          <p:cNvPr id="72" name="Shape 72"/>
          <p:cNvSpPr txBox="1"/>
          <p:nvPr>
            <p:ph idx="4294967295" type="body"/>
          </p:nvPr>
        </p:nvSpPr>
        <p:spPr>
          <a:xfrm>
            <a:off x="385775" y="1457325"/>
            <a:ext cx="8425200" cy="314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Introduction of Project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Chrome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Extension Context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Chrome Extension Implementation</a:t>
            </a:r>
          </a:p>
          <a:p>
            <a:pPr indent="-342900" lvl="0" marL="457200">
              <a:spcBef>
                <a:spcPts val="0"/>
              </a:spcBef>
              <a:buSzPct val="1000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Possible Applications </a:t>
            </a: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-8750" y="254475"/>
            <a:ext cx="4338000" cy="11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Twitter and Tweetasaurus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329250" y="471500"/>
            <a:ext cx="4814700" cy="427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Negative language on Twitter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Offensive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Derogatory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Foul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Tweetasaurus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Provides alternative words for users when tweeting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■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Minimize offensive language</a:t>
            </a: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■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Encourage individuals to have forethought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twitter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813" y="1508200"/>
            <a:ext cx="1828874" cy="182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Tweetasaurus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296975" y="500925"/>
            <a:ext cx="4847100" cy="411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Data analysis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Word/language identification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Alternative word suggestions</a:t>
            </a:r>
            <a:br>
              <a:rPr lang="en" sz="1800">
                <a:latin typeface="Merriweather"/>
                <a:ea typeface="Merriweather"/>
                <a:cs typeface="Merriweather"/>
                <a:sym typeface="Merriweather"/>
              </a:rPr>
            </a:b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Chrome extension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Dynamic interaction with user when they type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Use data analysis to suggest words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55263"/>
            <a:ext cx="3134950" cy="332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725" y="254475"/>
            <a:ext cx="4318500" cy="6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Chrome Extension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324225" y="500925"/>
            <a:ext cx="47520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Functionality of extension: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Creating a Chrome extension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Acknowledgement webpage is Twitter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Seeing words that are typed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Highlight target words(s)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Implementation Overview: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Basics of a Chrome extension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Using developer tools on Chrome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"/>
              <a:buChar char="○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Accessing properties and styles via Javascript and HTML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●"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●"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●"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best-chrome-extensions-670x335.jp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63" y="1168125"/>
            <a:ext cx="3865825" cy="193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Applications</a:t>
            </a:r>
          </a:p>
        </p:txBody>
      </p:sp>
      <p:sp>
        <p:nvSpPr>
          <p:cNvPr id="99" name="Shape 99"/>
          <p:cNvSpPr txBox="1"/>
          <p:nvPr>
            <p:ph idx="4294967295" type="body"/>
          </p:nvPr>
        </p:nvSpPr>
        <p:spPr>
          <a:xfrm>
            <a:off x="64325" y="1350175"/>
            <a:ext cx="4592700" cy="140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Very versatile - applicable to many ideas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Overall chrome extension for specific functionality for any website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Merriweather"/>
              <a:buAutoNum type="arabicPeriod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Interact with twitter/grab data while user is working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0" name="Shape 100"/>
          <p:cNvSpPr txBox="1"/>
          <p:nvPr>
            <p:ph idx="4294967295" type="body"/>
          </p:nvPr>
        </p:nvSpPr>
        <p:spPr>
          <a:xfrm>
            <a:off x="0" y="4282325"/>
            <a:ext cx="44871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latin typeface="Merriweather"/>
                <a:ea typeface="Merriweather"/>
                <a:cs typeface="Merriweather"/>
                <a:sym typeface="Merriweather"/>
              </a:rPr>
              <a:t>Get creative!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creativty.jp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575" y="1399225"/>
            <a:ext cx="4486974" cy="3592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364325" y="1457325"/>
            <a:ext cx="8520600" cy="3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Chrome Extension: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http://cdn.makeuseof.com/wp-content/uploads/2014/12/best-chrome-extensions-670x335.jpg?x81309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 Picture: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http://is4.mzstatic.com/image/thumb/Purple128/v4/22/d5/d4/22d5d492-94da-d47c-4b78-ee5277c9aa77/source/1200x630bb.jpg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Creative: 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http://www.istockphoto.com/vector/low-poly-lightbulb-as-creativity-and-idea-concept-gm483897106-70896339?esource=SEO_GIS_CDN_Redirect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