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36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Mock-Ups for </a:t>
            </a:r>
            <a:r>
              <a:rPr lang="en-US" dirty="0" err="1" smtClean="0"/>
              <a:t>VineCache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at </a:t>
            </a:r>
            <a:r>
              <a:rPr lang="en-US" dirty="0" err="1" smtClean="0"/>
              <a:t>Xamarian</a:t>
            </a:r>
            <a:r>
              <a:rPr lang="en-US" dirty="0" smtClean="0"/>
              <a:t>, </a:t>
            </a:r>
            <a:r>
              <a:rPr lang="en-US" dirty="0" err="1" smtClean="0"/>
              <a:t>CodeName</a:t>
            </a:r>
            <a:r>
              <a:rPr lang="en-US" dirty="0" smtClean="0"/>
              <a:t> One, and Elastic to cross-compile single code to all mobile platforms.</a:t>
            </a:r>
          </a:p>
          <a:p>
            <a:r>
              <a:rPr lang="en-US" dirty="0" smtClean="0"/>
              <a:t>Each had unique draw-backs</a:t>
            </a:r>
          </a:p>
          <a:p>
            <a:r>
              <a:rPr lang="en-US" dirty="0" smtClean="0"/>
              <a:t>Current plan is to code each in it’s own tool set </a:t>
            </a:r>
            <a:r>
              <a:rPr lang="en-US" dirty="0" err="1" smtClean="0"/>
              <a:t>independantly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Data-store </a:t>
            </a:r>
          </a:p>
          <a:p>
            <a:pPr lvl="1"/>
            <a:r>
              <a:rPr lang="en-US" dirty="0" smtClean="0"/>
              <a:t>Parse.com for data-store</a:t>
            </a:r>
          </a:p>
          <a:p>
            <a:pPr lvl="1"/>
            <a:r>
              <a:rPr lang="en-US" dirty="0" smtClean="0"/>
              <a:t>socket.io for real-time chat and notifications</a:t>
            </a:r>
            <a:endParaRPr lang="en-US" dirty="0"/>
          </a:p>
          <a:p>
            <a:r>
              <a:rPr lang="en-US" dirty="0" smtClean="0"/>
              <a:t>Identity – Facebook</a:t>
            </a:r>
          </a:p>
          <a:p>
            <a:pPr lvl="1"/>
            <a:r>
              <a:rPr lang="en-US" dirty="0" smtClean="0"/>
              <a:t>Gives us an easy </a:t>
            </a:r>
            <a:r>
              <a:rPr lang="en-US" dirty="0" err="1" smtClean="0"/>
              <a:t>auth</a:t>
            </a:r>
            <a:r>
              <a:rPr lang="en-US" dirty="0" smtClean="0"/>
              <a:t> story and cool people pix</a:t>
            </a:r>
          </a:p>
          <a:p>
            <a:pPr lvl="1"/>
            <a:r>
              <a:rPr lang="en-US" dirty="0" smtClean="0"/>
              <a:t>Longer term allows viral growth by posting to FB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, </a:t>
            </a:r>
            <a:r>
              <a:rPr lang="en-US" dirty="0" err="1" smtClean="0"/>
              <a:t>Fabricjs</a:t>
            </a:r>
            <a:r>
              <a:rPr lang="en-US" dirty="0" smtClean="0"/>
              <a:t>, knockout, socket.io,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goog</a:t>
            </a:r>
            <a:r>
              <a:rPr lang="en-US" dirty="0" smtClean="0"/>
              <a:t> maps</a:t>
            </a:r>
          </a:p>
          <a:p>
            <a:endParaRPr lang="en-US" dirty="0" smtClean="0"/>
          </a:p>
          <a:p>
            <a:r>
              <a:rPr lang="en-US" dirty="0" smtClean="0"/>
              <a:t>Node.js and Express hosted on AWS Elastic Beanstalk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(Another way to “get started” could be yeoman.io using a knockout generator.)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1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93" y="2060562"/>
            <a:ext cx="6983614" cy="27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82" y="365125"/>
            <a:ext cx="3512295" cy="60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38" y="365125"/>
            <a:ext cx="6194149" cy="62431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51304" y="1828800"/>
            <a:ext cx="1987826" cy="6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52383" y="2120348"/>
            <a:ext cx="177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can be sent out by the admin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7009" y="4253948"/>
            <a:ext cx="3392556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061" y="3723861"/>
            <a:ext cx="13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Hot/Cold</a:t>
            </a:r>
          </a:p>
          <a:p>
            <a:r>
              <a:rPr lang="en-US" dirty="0" smtClean="0"/>
              <a:t>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for a </a:t>
            </a:r>
            <a:r>
              <a:rPr lang="en-US" dirty="0" err="1" smtClean="0"/>
              <a:t>VineCache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17" y="715618"/>
            <a:ext cx="3233562" cy="6044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1739" y="1690688"/>
            <a:ext cx="31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leaderboard to be swipe-in from left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7948" y="1921565"/>
            <a:ext cx="2491409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2769704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to match green/white theme of start screen and make this less “busy”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199" y="5332486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could be overlays more like </a:t>
            </a:r>
            <a:r>
              <a:rPr lang="en-US" dirty="0" err="1" smtClean="0"/>
              <a:t>SnapChat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77948" y="5539409"/>
            <a:ext cx="2743200" cy="11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5851" y="3737942"/>
            <a:ext cx="45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feels out-of-place.  Need better indicator for “you’re there”.  Originally was thinking this would become the “hint” window, but maybe that should be swipe in from right?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23722" y="4253470"/>
            <a:ext cx="2597426" cy="58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4"/>
          <p:cNvSpPr/>
          <p:nvPr/>
        </p:nvSpPr>
        <p:spPr>
          <a:xfrm>
            <a:off x="3246783" y="596348"/>
            <a:ext cx="6347791" cy="563217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it!  Record your 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07" y="503581"/>
            <a:ext cx="3078988" cy="5667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3687" y="1510748"/>
            <a:ext cx="4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Leaderboard swipe-in from left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1690688"/>
            <a:ext cx="2822713" cy="3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478" y="267693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of ugly still.  Need to think about how state change is presented to allow team to record their own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3016251"/>
            <a:ext cx="2623930" cy="48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4"/>
          <p:cNvSpPr/>
          <p:nvPr/>
        </p:nvSpPr>
        <p:spPr>
          <a:xfrm>
            <a:off x="4134678" y="365125"/>
            <a:ext cx="4399722" cy="54923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9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1" y="952500"/>
            <a:ext cx="8823744" cy="5681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705" y="306169"/>
            <a:ext cx="44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</a:t>
            </a:r>
            <a:r>
              <a:rPr lang="en-US" dirty="0" err="1" smtClean="0"/>
              <a:t>Nav</a:t>
            </a:r>
            <a:r>
              <a:rPr lang="en-US" dirty="0" smtClean="0"/>
              <a:t> to switch between map, leaderboard, and videos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78385" y="629334"/>
            <a:ext cx="1803633" cy="21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288" y="1635853"/>
            <a:ext cx="202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show whose found/skipped each site.  Click through to video page to play the videos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01255" y="2122415"/>
            <a:ext cx="2642532" cy="16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4853" y="117446"/>
            <a:ext cx="33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color theme/logos to 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7288" y="3816991"/>
            <a:ext cx="215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message a person? FB Messenger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25754" y="2969703"/>
            <a:ext cx="1140903" cy="12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9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Control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901" y="1535185"/>
            <a:ext cx="516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think through:</a:t>
            </a:r>
          </a:p>
          <a:p>
            <a:r>
              <a:rPr lang="en-US" dirty="0" smtClean="0"/>
              <a:t>Start and End of Event.  (Call everyone back.)</a:t>
            </a:r>
          </a:p>
          <a:p>
            <a:r>
              <a:rPr lang="en-US" dirty="0" smtClean="0"/>
              <a:t>Event Histories?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396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Leaderboard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901" y="3750338"/>
            <a:ext cx="593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think through:</a:t>
            </a:r>
          </a:p>
          <a:p>
            <a:r>
              <a:rPr lang="en-US" dirty="0" smtClean="0"/>
              <a:t>See status for each team.</a:t>
            </a:r>
          </a:p>
          <a:p>
            <a:r>
              <a:rPr lang="en-US" dirty="0" smtClean="0"/>
              <a:t>Which sites have they visited, skipped, which is next up</a:t>
            </a:r>
          </a:p>
          <a:p>
            <a:r>
              <a:rPr lang="en-US" dirty="0" smtClean="0"/>
              <a:t>Show their videos</a:t>
            </a:r>
          </a:p>
        </p:txBody>
      </p:sp>
    </p:spTree>
    <p:extLst>
      <p:ext uri="{BB962C8B-B14F-4D97-AF65-F5344CB8AC3E}">
        <p14:creationId xmlns:p14="http://schemas.microsoft.com/office/powerpoint/2010/main" val="140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Mock-Ups for VineCache</vt:lpstr>
      <vt:lpstr>Mobile</vt:lpstr>
      <vt:lpstr>Boot Screen</vt:lpstr>
      <vt:lpstr>PowerPoint Presentation</vt:lpstr>
      <vt:lpstr>Hunting for a VineCache</vt:lpstr>
      <vt:lpstr>Found it!  Record your own</vt:lpstr>
      <vt:lpstr>Web App</vt:lpstr>
      <vt:lpstr>PowerPoint Presentation</vt:lpstr>
      <vt:lpstr>Game Control Page</vt:lpstr>
      <vt:lpstr>Architecture</vt:lpstr>
      <vt:lpstr>Mobile</vt:lpstr>
      <vt:lpstr>Back-end</vt:lpstr>
      <vt:lpstr>Web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Mock-Ups for VineCache</dc:title>
  <dc:creator>Mark Peterson</dc:creator>
  <cp:lastModifiedBy>Mark Peterson</cp:lastModifiedBy>
  <cp:revision>15</cp:revision>
  <dcterms:created xsi:type="dcterms:W3CDTF">2015-03-05T16:39:15Z</dcterms:created>
  <dcterms:modified xsi:type="dcterms:W3CDTF">2015-03-10T05:57:34Z</dcterms:modified>
</cp:coreProperties>
</file>