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0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0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35F5-F8EA-4A51-8CEA-FF873EBE02F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DCBE-1634-48B4-9E81-D75F454D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3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" y="0"/>
            <a:ext cx="3822949" cy="26595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" y="2908334"/>
            <a:ext cx="3825859" cy="2663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303" t="16412" b="12393"/>
          <a:stretch/>
        </p:blipFill>
        <p:spPr>
          <a:xfrm>
            <a:off x="6665359" y="394522"/>
            <a:ext cx="2823396" cy="1870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2511" t="8549" b="14078"/>
          <a:stretch/>
        </p:blipFill>
        <p:spPr>
          <a:xfrm>
            <a:off x="3835048" y="394523"/>
            <a:ext cx="2830311" cy="18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5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58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Plagge</dc:creator>
  <cp:lastModifiedBy>Mark Plagge</cp:lastModifiedBy>
  <cp:revision>4</cp:revision>
  <dcterms:created xsi:type="dcterms:W3CDTF">2016-05-17T18:17:27Z</dcterms:created>
  <dcterms:modified xsi:type="dcterms:W3CDTF">2016-05-17T20:16:36Z</dcterms:modified>
</cp:coreProperties>
</file>