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3" r:id="rId5"/>
    <p:sldId id="261" r:id="rId6"/>
    <p:sldId id="262" r:id="rId7"/>
    <p:sldId id="258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1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32B2C-56BC-F140-9826-8F5D364EB344}" type="datetimeFigureOut">
              <a:rPr lang="en-US" smtClean="0"/>
              <a:t>12/25/12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A23D-905E-F749-8C6D-4ABBA521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7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D4B2F-5D4E-2D48-A5DA-2BBB92F66D99}" type="datetimeFigureOut">
              <a:rPr lang="en-US" smtClean="0"/>
              <a:t>12/25/12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E8B04-2D01-7F46-BE5B-13106C41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DF3-73A8-C740-A7EB-E7113AA36ACE}" type="datetime1">
              <a:rPr lang="en-US" smtClean="0"/>
              <a:t>12/25/12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FB34-BAA3-084C-AFFD-89C9DAEFD1A9}" type="datetime1">
              <a:rPr lang="en-US" smtClean="0"/>
              <a:t>12/25/12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FAB-545E-B747-A9C5-69C5857ECAD6}" type="datetime1">
              <a:rPr lang="en-US" smtClean="0"/>
              <a:t>12/25/12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4E7-87C9-B64A-BE17-8A02FE46F4EE}" type="datetime1">
              <a:rPr lang="en-US" smtClean="0"/>
              <a:t>12/25/12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C23-534D-5544-80F9-DEBBE1D980CE}" type="datetime1">
              <a:rPr lang="en-US" smtClean="0"/>
              <a:t>12/25/12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C0E6-0819-BD4C-9426-11243D6F79D0}" type="datetime1">
              <a:rPr lang="en-US" smtClean="0"/>
              <a:t>12/25/12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78D6-D159-8746-B819-BBB01E87C75A}" type="datetime1">
              <a:rPr lang="en-US" smtClean="0"/>
              <a:t>12/25/12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8298-9777-2D46-BF34-78C0647E22B3}" type="datetime1">
              <a:rPr lang="en-US" smtClean="0"/>
              <a:t>12/25/12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4DD-98A0-364B-9ED0-4F1B420C9805}" type="datetime1">
              <a:rPr lang="en-US" smtClean="0"/>
              <a:t>12/25/12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5372-80F1-6446-ABC3-F02DA934FFBE}" type="datetime1">
              <a:rPr lang="en-US" smtClean="0"/>
              <a:t>12/25/12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6B1-9BF6-EF4B-BB31-4B270AF4B79E}" type="datetime1">
              <a:rPr lang="en-US" smtClean="0"/>
              <a:t>12/25/12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3D1-0793-8F44-AC97-B116E1A0D9C6}" type="datetime1">
              <a:rPr lang="en-US" smtClean="0"/>
              <a:t>12/25/12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https://github.com/kemcho/jQuery-Mobile-School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6EF8-9E33-A84F-A7F8-F1A8050B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9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kemcho/jQuery-Mobile-Scho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kemcho/jQuery-Mobile-Schoo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kemcho/jQuery-Mobile-Schoo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github.com/kemcho/jQuery-Mobile-Schoo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School – Video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33" y="3791000"/>
            <a:ext cx="4779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Adding UI Elements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1333" y="6356350"/>
            <a:ext cx="4684889" cy="36512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https://github.com/kemcho/jQuery-Mobile-School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learn about adding UI Elements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Buttons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List View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Search Box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Navigation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1333" y="6356350"/>
            <a:ext cx="4684889" cy="36512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https://github.com/kemcho/jQuery-Mobile-School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 on Mobile Device</a:t>
            </a:r>
            <a:endParaRPr lang="en-US" dirty="0"/>
          </a:p>
        </p:txBody>
      </p:sp>
      <p:pic>
        <p:nvPicPr>
          <p:cNvPr id="5" name="Content Placeholder 4" descr="Screen Shot 2012-12-25 at 3.01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876" r="-126876"/>
          <a:stretch>
            <a:fillRect/>
          </a:stretch>
        </p:blipFill>
        <p:spPr>
          <a:xfrm>
            <a:off x="-1965207" y="1600200"/>
            <a:ext cx="8982684" cy="4627504"/>
          </a:xfrm>
        </p:spPr>
      </p:pic>
      <p:pic>
        <p:nvPicPr>
          <p:cNvPr id="6" name="Picture 5" descr="Screen Shot 2012-12-25 at 3.01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25" y="1515533"/>
            <a:ext cx="2499527" cy="4627504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1333" y="6356350"/>
            <a:ext cx="4684889" cy="365125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https://github.com/kemcho/jQuery-Mobile-School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output on web browser ( chrome in this example )</a:t>
            </a:r>
            <a:endParaRPr lang="en-US" dirty="0"/>
          </a:p>
        </p:txBody>
      </p:sp>
      <p:pic>
        <p:nvPicPr>
          <p:cNvPr id="5" name="Content Placeholder 4" descr="Screen Shot 2012-12-25 at 3.06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39" r="-2633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https://github.com/kemcho/jQuery-Mobile-School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–Adding Main page</a:t>
            </a:r>
            <a:endParaRPr lang="en-US" dirty="0"/>
          </a:p>
        </p:txBody>
      </p:sp>
      <p:pic>
        <p:nvPicPr>
          <p:cNvPr id="5" name="Content Placeholder 4" descr="Screen Shot 2012-12-25 at 3.03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27" b="-12927"/>
          <a:stretch>
            <a:fillRect/>
          </a:stretch>
        </p:blipFill>
        <p:spPr/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1333" y="6356350"/>
            <a:ext cx="4684889" cy="36512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https://github.com/kemcho/jQuery-Mobile-School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Adding sub page</a:t>
            </a:r>
            <a:endParaRPr lang="en-US" dirty="0"/>
          </a:p>
        </p:txBody>
      </p:sp>
      <p:pic>
        <p:nvPicPr>
          <p:cNvPr id="5" name="Content Placeholder 4" descr="Screen Shot 2012-12-25 at 3.03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05" b="-25505"/>
          <a:stretch>
            <a:fillRect/>
          </a:stretch>
        </p:blipFill>
        <p:spPr/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1333" y="6356350"/>
            <a:ext cx="4684889" cy="36512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https://github.com/kemcho/jQuery-Mobile-School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new data attributes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Data-role =“list-view”</a:t>
            </a:r>
          </a:p>
          <a:p>
            <a:r>
              <a:rPr lang="en-US" dirty="0" smtClean="0"/>
              <a:t>Data-inset=“true”</a:t>
            </a:r>
          </a:p>
          <a:p>
            <a:r>
              <a:rPr lang="en-US" dirty="0" smtClean="0"/>
              <a:t>Data-filter=“true”</a:t>
            </a:r>
          </a:p>
          <a:p>
            <a:r>
              <a:rPr lang="en-US" dirty="0" smtClean="0"/>
              <a:t>Data-transition=“slide”</a:t>
            </a:r>
          </a:p>
          <a:p>
            <a:r>
              <a:rPr lang="en-US" dirty="0" smtClean="0"/>
              <a:t>Data-</a:t>
            </a:r>
            <a:r>
              <a:rPr lang="en-US" dirty="0" err="1" smtClean="0"/>
              <a:t>rel</a:t>
            </a:r>
            <a:r>
              <a:rPr lang="en-US" dirty="0" smtClean="0"/>
              <a:t>=“back”</a:t>
            </a:r>
            <a:endParaRPr lang="en-US" dirty="0" smtClean="0"/>
          </a:p>
          <a:p>
            <a:r>
              <a:rPr lang="en-US" dirty="0" smtClean="0"/>
              <a:t>Data-direction=“reverse”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1333" y="6356350"/>
            <a:ext cx="4684889" cy="36512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https://github.com/kemcho/jQuery-Mobile-School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2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new data* attributes for :</a:t>
            </a:r>
          </a:p>
          <a:p>
            <a:r>
              <a:rPr lang="en-US" dirty="0" smtClean="0"/>
              <a:t>Adding UI Elements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Button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ist view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earching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avigation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1333" y="6356350"/>
            <a:ext cx="4684889" cy="36512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https://github.com/kemcho/jQuery-Mobile-School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</a:p>
          <a:p>
            <a:r>
              <a:rPr lang="en-US" dirty="0" smtClean="0"/>
              <a:t>Popups</a:t>
            </a:r>
          </a:p>
          <a:p>
            <a:r>
              <a:rPr lang="en-US" dirty="0" smtClean="0"/>
              <a:t>Page Transitions</a:t>
            </a:r>
          </a:p>
          <a:p>
            <a:r>
              <a:rPr lang="en-US" dirty="0" smtClean="0"/>
              <a:t>Themes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Thanks 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1333" y="6356350"/>
            <a:ext cx="4684889" cy="36512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https://github.com/kemcho/jQuery-Mobile-School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7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242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jQuery Mobile School – Video 2</vt:lpstr>
      <vt:lpstr>In this Video</vt:lpstr>
      <vt:lpstr>Final Output on Mobile Device</vt:lpstr>
      <vt:lpstr>Same output on web browser ( chrome in this example )</vt:lpstr>
      <vt:lpstr>Code –Adding Main page</vt:lpstr>
      <vt:lpstr>Code – Adding sub page</vt:lpstr>
      <vt:lpstr>6 new data attributes </vt:lpstr>
      <vt:lpstr>Recap</vt:lpstr>
      <vt:lpstr>Up Next</vt:lpstr>
    </vt:vector>
  </TitlesOfParts>
  <Company>LinkedIn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Mobile School – Video 2</dc:title>
  <dc:creator>Kunal Cholera</dc:creator>
  <cp:lastModifiedBy>Kunal Cholera</cp:lastModifiedBy>
  <cp:revision>12</cp:revision>
  <dcterms:created xsi:type="dcterms:W3CDTF">2012-12-25T22:40:48Z</dcterms:created>
  <dcterms:modified xsi:type="dcterms:W3CDTF">2012-12-25T23:44:40Z</dcterms:modified>
</cp:coreProperties>
</file>