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64D3-D990-1C4E-A99C-E9B07D027932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emcho/jQuery-Mobile-Schoo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github.com/kemcho/jQuery-Mobile-Schoo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github.com/kemcho/jQuery-Mobile-Schoo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kemcho/jQuery-Mobile-Schoo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github.com/kemcho/jQuery-Mobile-Schoo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github.com/kemcho/jQuery-Mobile-Schoo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github.com/kemcho/jQuery-Mobile-Schoo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s://github.com/kemcho/jQuery-Mobile-Schoo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kemcho/jQuery-Mobile-Schoo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kemcho/jQuery-Mobile-Schoo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kemcho/jQuery-Mobile-Scho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kemcho/jQuery-Mobile-Scho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github.com/kemcho/jQuery-Mobile-Schoo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github.com/kemcho/jQuery-Mobile-Schoo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ithub.com/kemcho/jQuery-Mobile-Sch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School – Video </a:t>
            </a:r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0964" y="3791000"/>
            <a:ext cx="5466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Themes</a:t>
            </a:r>
            <a:r>
              <a:rPr lang="en-US" sz="4400" dirty="0"/>
              <a:t> </a:t>
            </a:r>
            <a:r>
              <a:rPr lang="en-US" sz="4400" dirty="0" smtClean="0"/>
              <a:t>&amp; Navigation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 and match themes</a:t>
            </a:r>
            <a:endParaRPr lang="en-US" dirty="0"/>
          </a:p>
        </p:txBody>
      </p:sp>
      <p:pic>
        <p:nvPicPr>
          <p:cNvPr id="4" name="Content Placeholder 3" descr="Screen Shot 2012-12-25 at 9.37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66" r="-12356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ata-position</a:t>
            </a:r>
            <a:r>
              <a:rPr lang="en-US" dirty="0" smtClean="0"/>
              <a:t> attribute</a:t>
            </a:r>
            <a:endParaRPr lang="en-US" dirty="0"/>
          </a:p>
        </p:txBody>
      </p:sp>
      <p:pic>
        <p:nvPicPr>
          <p:cNvPr id="4" name="Content Placeholder 3" descr="Screen Shot 2012-12-25 at 9.38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150" r="-12715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4664937"/>
            <a:ext cx="219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ata-position=“fixed”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535960" y="4716169"/>
            <a:ext cx="1150333" cy="358889"/>
          </a:xfrm>
          <a:prstGeom prst="lef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5535960" y="3212158"/>
            <a:ext cx="1150333" cy="358889"/>
          </a:xfrm>
          <a:prstGeom prst="lef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Navigating to Sub Page (</a:t>
            </a:r>
            <a:r>
              <a:rPr lang="en-US" dirty="0" err="1" smtClean="0"/>
              <a:t>ajax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Navigating to External Page (</a:t>
            </a:r>
            <a:r>
              <a:rPr lang="en-US" dirty="0" err="1" smtClean="0"/>
              <a:t>ajax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Navigating to External JQM Page </a:t>
            </a:r>
            <a:br>
              <a:rPr lang="en-US" dirty="0" smtClean="0"/>
            </a:br>
            <a:r>
              <a:rPr lang="en-US" dirty="0" smtClean="0"/>
              <a:t>( non </a:t>
            </a:r>
            <a:r>
              <a:rPr lang="en-US" dirty="0" err="1" smtClean="0"/>
              <a:t>ajax</a:t>
            </a:r>
            <a:r>
              <a:rPr lang="en-US" dirty="0" smtClean="0"/>
              <a:t> - full page load)</a:t>
            </a:r>
          </a:p>
          <a:p>
            <a:pPr lvl="1"/>
            <a:r>
              <a:rPr lang="en-US" dirty="0" smtClean="0"/>
              <a:t>Navigation to External non JQM Page </a:t>
            </a:r>
            <a:br>
              <a:rPr lang="en-US" dirty="0" smtClean="0"/>
            </a:br>
            <a:r>
              <a:rPr lang="en-US" dirty="0" smtClean="0"/>
              <a:t>(non </a:t>
            </a:r>
            <a:r>
              <a:rPr lang="en-US" dirty="0" err="1" smtClean="0"/>
              <a:t>ajax</a:t>
            </a:r>
            <a:r>
              <a:rPr lang="en-US" dirty="0"/>
              <a:t> </a:t>
            </a:r>
            <a:r>
              <a:rPr lang="en-US" dirty="0" smtClean="0"/>
              <a:t>– full page load)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global back button for all sub pages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default transition for all sub pages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66752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57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Icons in 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Data-role=“</a:t>
            </a:r>
            <a:r>
              <a:rPr lang="en-US" dirty="0" err="1" smtClean="0"/>
              <a:t>navbar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Data-icon=“alert”</a:t>
            </a:r>
          </a:p>
          <a:p>
            <a:r>
              <a:rPr lang="en-US" dirty="0" smtClean="0"/>
              <a:t>Data-</a:t>
            </a:r>
            <a:r>
              <a:rPr lang="en-US" dirty="0" err="1" smtClean="0"/>
              <a:t>iconpos</a:t>
            </a:r>
            <a:r>
              <a:rPr lang="en-US" dirty="0" smtClean="0"/>
              <a:t>=“right”</a:t>
            </a:r>
            <a:endParaRPr lang="en-US" dirty="0"/>
          </a:p>
        </p:txBody>
      </p:sp>
      <p:pic>
        <p:nvPicPr>
          <p:cNvPr id="4" name="Picture 3" descr="Screen Shot 2012-12-25 at 10.0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0" y="4286268"/>
            <a:ext cx="9144000" cy="1839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Down Arrow 8"/>
          <p:cNvSpPr/>
          <p:nvPr/>
        </p:nvSpPr>
        <p:spPr>
          <a:xfrm>
            <a:off x="2300667" y="3542878"/>
            <a:ext cx="460133" cy="865014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2103" y="4054167"/>
            <a:ext cx="460133" cy="865014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689315" y="4054167"/>
            <a:ext cx="460133" cy="865014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Screen Shot 2012-12-25 at 10.01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792" r="-12879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Types of Navigations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891" y="1739231"/>
            <a:ext cx="251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page (</a:t>
            </a:r>
            <a:r>
              <a:rPr lang="en-US" dirty="0" err="1"/>
              <a:t>ajax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 page (Popup + </a:t>
            </a:r>
            <a:r>
              <a:rPr lang="en-US" dirty="0" err="1" smtClean="0"/>
              <a:t>ajax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 page ( full load )</a:t>
            </a:r>
          </a:p>
          <a:p>
            <a:r>
              <a:rPr lang="en-US" dirty="0" smtClean="0"/>
              <a:t>External page ( full load )</a:t>
            </a:r>
            <a:endParaRPr lang="en-US" dirty="0"/>
          </a:p>
        </p:txBody>
      </p:sp>
      <p:pic>
        <p:nvPicPr>
          <p:cNvPr id="7" name="Content Placeholder 6" descr="Screen Shot 2012-12-25 at 10.16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956" b="-65956"/>
          <a:stretch>
            <a:fillRect/>
          </a:stretch>
        </p:blipFill>
        <p:spPr>
          <a:xfrm>
            <a:off x="457200" y="1811852"/>
            <a:ext cx="8229600" cy="4525963"/>
          </a:xfr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0800000">
            <a:off x="5089072" y="4555130"/>
            <a:ext cx="460133" cy="1113475"/>
          </a:xfrm>
          <a:prstGeom prst="downArrow">
            <a:avLst>
              <a:gd name="adj1" fmla="val 38000"/>
              <a:gd name="adj2" fmla="val 37999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859004" y="2498982"/>
            <a:ext cx="460133" cy="1113475"/>
          </a:xfrm>
          <a:prstGeom prst="downArrow">
            <a:avLst>
              <a:gd name="adj1" fmla="val 38000"/>
              <a:gd name="adj2" fmla="val 37999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Global back button</a:t>
            </a:r>
            <a:endParaRPr lang="en-US" dirty="0"/>
          </a:p>
        </p:txBody>
      </p:sp>
      <p:pic>
        <p:nvPicPr>
          <p:cNvPr id="4" name="Content Placeholder 3" descr="Screen Shot 2012-12-25 at 10.22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801" b="-7780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24552" y="2493818"/>
            <a:ext cx="173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MobileInit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257744" y="2493818"/>
            <a:ext cx="460133" cy="1141083"/>
          </a:xfrm>
          <a:prstGeom prst="downArrow">
            <a:avLst>
              <a:gd name="adj1" fmla="val 30000"/>
              <a:gd name="adj2" fmla="val 50000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0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Global </a:t>
            </a:r>
            <a:r>
              <a:rPr lang="en-US" dirty="0" smtClean="0"/>
              <a:t>Transition </a:t>
            </a:r>
            <a:r>
              <a:rPr lang="en-US" dirty="0" err="1" smtClean="0"/>
              <a:t>behaviour</a:t>
            </a:r>
            <a:endParaRPr lang="en-US" dirty="0"/>
          </a:p>
        </p:txBody>
      </p:sp>
      <p:pic>
        <p:nvPicPr>
          <p:cNvPr id="4" name="Content Placeholder 3" descr="Screen Shot 2012-12-25 at 10.28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998" b="-78998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592132" y="2512223"/>
            <a:ext cx="460133" cy="1463162"/>
          </a:xfrm>
          <a:prstGeom prst="downArrow">
            <a:avLst>
              <a:gd name="adj1" fmla="val 30000"/>
              <a:gd name="adj2" fmla="val 50000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 Different </a:t>
            </a:r>
            <a:r>
              <a:rPr lang="en-US" dirty="0" err="1" smtClean="0"/>
              <a:t>inbuild</a:t>
            </a:r>
            <a:r>
              <a:rPr lang="en-US" dirty="0" smtClean="0"/>
              <a:t> themes, data-theme attribute</a:t>
            </a:r>
          </a:p>
          <a:p>
            <a:r>
              <a:rPr lang="en-US" dirty="0" smtClean="0"/>
              <a:t>Navigation to sub page, external page, </a:t>
            </a:r>
            <a:r>
              <a:rPr lang="en-US" dirty="0" err="1" smtClean="0"/>
              <a:t>ajax</a:t>
            </a:r>
            <a:r>
              <a:rPr lang="en-US" dirty="0" smtClean="0"/>
              <a:t>, non </a:t>
            </a:r>
            <a:r>
              <a:rPr lang="en-US" dirty="0" err="1" smtClean="0"/>
              <a:t>ajax</a:t>
            </a:r>
            <a:endParaRPr lang="en-US" dirty="0" smtClean="0"/>
          </a:p>
          <a:p>
            <a:r>
              <a:rPr lang="en-US" dirty="0" smtClean="0"/>
              <a:t>Data-role=“</a:t>
            </a:r>
            <a:r>
              <a:rPr lang="en-US" dirty="0" err="1" smtClean="0"/>
              <a:t>navbar</a:t>
            </a:r>
            <a:r>
              <a:rPr lang="en-US" dirty="0" smtClean="0"/>
              <a:t>”, data-position=“fixed”, data-icon=“alert”, data-</a:t>
            </a:r>
            <a:r>
              <a:rPr lang="en-US" dirty="0" err="1" smtClean="0"/>
              <a:t>iconpos</a:t>
            </a:r>
            <a:r>
              <a:rPr lang="en-US" dirty="0" smtClean="0"/>
              <a:t>=“top”</a:t>
            </a:r>
          </a:p>
          <a:p>
            <a:r>
              <a:rPr lang="en-US" dirty="0" smtClean="0"/>
              <a:t>Creating global </a:t>
            </a:r>
            <a:r>
              <a:rPr lang="en-US" dirty="0" err="1" smtClean="0"/>
              <a:t>behavious</a:t>
            </a:r>
            <a:r>
              <a:rPr lang="en-US" dirty="0" smtClean="0"/>
              <a:t> for back button and </a:t>
            </a:r>
            <a:r>
              <a:rPr lang="en-US" dirty="0" err="1" smtClean="0"/>
              <a:t>tranistion</a:t>
            </a:r>
            <a:r>
              <a:rPr lang="en-US" dirty="0" smtClean="0"/>
              <a:t> event by overwriting </a:t>
            </a:r>
            <a:r>
              <a:rPr lang="en-US" dirty="0" err="1" smtClean="0"/>
              <a:t>mobileinint</a:t>
            </a:r>
            <a:r>
              <a:rPr lang="en-US" smtClean="0"/>
              <a:t>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0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cover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Inbuild</a:t>
            </a:r>
            <a:r>
              <a:rPr lang="en-US" dirty="0" smtClean="0"/>
              <a:t> </a:t>
            </a:r>
            <a:r>
              <a:rPr lang="en-US" dirty="0" smtClean="0"/>
              <a:t>JQM themes – </a:t>
            </a:r>
            <a:r>
              <a:rPr lang="en-US" dirty="0" err="1" smtClean="0"/>
              <a:t>a,b,c,d,</a:t>
            </a:r>
            <a:r>
              <a:rPr lang="en-US" dirty="0" err="1" smtClean="0"/>
              <a:t>e</a:t>
            </a:r>
            <a:endParaRPr lang="en-US" dirty="0" smtClean="0"/>
          </a:p>
          <a:p>
            <a:r>
              <a:rPr lang="en-US" dirty="0" smtClean="0"/>
              <a:t>Navigation in JQM web app : </a:t>
            </a:r>
            <a:endParaRPr lang="en-US" dirty="0"/>
          </a:p>
          <a:p>
            <a:pPr lvl="1"/>
            <a:r>
              <a:rPr lang="en-US" dirty="0" smtClean="0"/>
              <a:t>To Sub page, New Page or an External Page</a:t>
            </a:r>
          </a:p>
          <a:p>
            <a:pPr lvl="1"/>
            <a:r>
              <a:rPr lang="en-US" dirty="0" smtClean="0"/>
              <a:t>With Ajax </a:t>
            </a:r>
            <a:r>
              <a:rPr lang="en-US" dirty="0" err="1" smtClean="0"/>
              <a:t>vc</a:t>
            </a:r>
            <a:r>
              <a:rPr lang="en-US" dirty="0" smtClean="0"/>
              <a:t> Full Page reload</a:t>
            </a:r>
          </a:p>
          <a:p>
            <a:pPr lvl="1"/>
            <a:r>
              <a:rPr lang="en-US" dirty="0" smtClean="0"/>
              <a:t>Using Back button, Global </a:t>
            </a:r>
            <a:r>
              <a:rPr lang="en-US" dirty="0" err="1" smtClean="0"/>
              <a:t>vs</a:t>
            </a:r>
            <a:r>
              <a:rPr lang="en-US" dirty="0" smtClean="0"/>
              <a:t> local back button</a:t>
            </a:r>
          </a:p>
          <a:p>
            <a:pPr lvl="1"/>
            <a:r>
              <a:rPr lang="en-US" dirty="0" smtClean="0"/>
              <a:t>Dialog Box </a:t>
            </a:r>
          </a:p>
          <a:p>
            <a:pPr lvl="1"/>
            <a:r>
              <a:rPr lang="en-US" dirty="0" smtClean="0"/>
              <a:t>Transitions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7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ata-theme</a:t>
            </a:r>
            <a:r>
              <a:rPr lang="en-US" dirty="0" smtClean="0"/>
              <a:t> attribute</a:t>
            </a:r>
            <a:endParaRPr lang="en-US" dirty="0"/>
          </a:p>
        </p:txBody>
      </p:sp>
      <p:pic>
        <p:nvPicPr>
          <p:cNvPr id="7" name="Content Placeholder 6" descr="Screen Shot 2012-12-26 at 4.15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706" b="-92706"/>
          <a:stretch>
            <a:fillRect/>
          </a:stretch>
        </p:blipFill>
        <p:spPr>
          <a:ln>
            <a:solidFill>
              <a:srgbClr val="4F81BD"/>
            </a:solidFill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325320" y="2107322"/>
            <a:ext cx="386515" cy="118709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ata-theme=“</a:t>
            </a:r>
            <a:r>
              <a:rPr lang="en-US" b="1" dirty="0" smtClean="0"/>
              <a:t>a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Screen Shot 2012-12-25 at 9.2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345" r="-13234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4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ata-theme=“b”</a:t>
            </a:r>
            <a:endParaRPr lang="en-US" dirty="0"/>
          </a:p>
        </p:txBody>
      </p:sp>
      <p:pic>
        <p:nvPicPr>
          <p:cNvPr id="4" name="Content Placeholder 3" descr="Screen Shot 2012-12-25 at 9.25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582" r="-13058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ata-theme=“c”</a:t>
            </a:r>
            <a:endParaRPr lang="en-US" dirty="0"/>
          </a:p>
        </p:txBody>
      </p:sp>
      <p:pic>
        <p:nvPicPr>
          <p:cNvPr id="4" name="Content Placeholder 3" descr="Screen Shot 2012-12-25 at 9.25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396" r="-12739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8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ata-theme=“d”</a:t>
            </a:r>
            <a:endParaRPr lang="en-US" dirty="0"/>
          </a:p>
        </p:txBody>
      </p:sp>
      <p:pic>
        <p:nvPicPr>
          <p:cNvPr id="4" name="Content Placeholder 3" descr="Screen Shot 2012-12-25 at 9.26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366" r="-12636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9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ata-theme=“e”</a:t>
            </a:r>
            <a:endParaRPr lang="en-US" dirty="0"/>
          </a:p>
        </p:txBody>
      </p:sp>
      <p:pic>
        <p:nvPicPr>
          <p:cNvPr id="4" name="Content Placeholder 3" descr="Screen Shot 2012-12-25 at 9.27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460" r="-12546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3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ata-theme=“f” – Does not exits</a:t>
            </a:r>
            <a:endParaRPr lang="en-US" dirty="0"/>
          </a:p>
        </p:txBody>
      </p:sp>
      <p:pic>
        <p:nvPicPr>
          <p:cNvPr id="4" name="Content Placeholder 3" descr="Screen Shot 2012-12-25 at 9.28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031" r="-124031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12/</a:t>
            </a:r>
            <a:r>
              <a:rPr lang="en-US" dirty="0" smtClean="0"/>
              <a:t>26/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717</Words>
  <Application>Microsoft Macintosh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jQuery Mobile School – Video 3</vt:lpstr>
      <vt:lpstr>Things we will cover …</vt:lpstr>
      <vt:lpstr>data-theme attribute</vt:lpstr>
      <vt:lpstr>data-theme=“a”</vt:lpstr>
      <vt:lpstr>data-theme=“b”</vt:lpstr>
      <vt:lpstr>data-theme=“c”</vt:lpstr>
      <vt:lpstr>data-theme=“d”</vt:lpstr>
      <vt:lpstr>data-theme=“e”</vt:lpstr>
      <vt:lpstr>data-theme=“f” – Does not exits</vt:lpstr>
      <vt:lpstr>Mix and match themes</vt:lpstr>
      <vt:lpstr>data-position attribute</vt:lpstr>
      <vt:lpstr>Navigation</vt:lpstr>
      <vt:lpstr>Positioning Icons in Nav Bar</vt:lpstr>
      <vt:lpstr>Result</vt:lpstr>
      <vt:lpstr>2. Types of Navigations</vt:lpstr>
      <vt:lpstr>3. Global back button</vt:lpstr>
      <vt:lpstr>4. Global Transition behaviour</vt:lpstr>
      <vt:lpstr>Recap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 School – Video X</dc:title>
  <dc:creator>Kunal Cholera</dc:creator>
  <cp:lastModifiedBy>Kunal Cholera</cp:lastModifiedBy>
  <cp:revision>22</cp:revision>
  <dcterms:created xsi:type="dcterms:W3CDTF">2012-12-26T03:55:16Z</dcterms:created>
  <dcterms:modified xsi:type="dcterms:W3CDTF">2012-12-27T00:42:33Z</dcterms:modified>
</cp:coreProperties>
</file>