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71" r:id="rId5"/>
    <p:sldId id="260" r:id="rId6"/>
    <p:sldId id="265" r:id="rId7"/>
    <p:sldId id="261" r:id="rId8"/>
    <p:sldId id="262" r:id="rId9"/>
    <p:sldId id="264" r:id="rId10"/>
    <p:sldId id="266" r:id="rId11"/>
    <p:sldId id="263" r:id="rId12"/>
    <p:sldId id="267" r:id="rId13"/>
    <p:sldId id="269" r:id="rId14"/>
    <p:sldId id="268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38" d="100"/>
          <a:sy n="138" d="100"/>
        </p:scale>
        <p:origin x="-102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64D3-D990-1C4E-A99C-E9B07D027932}" type="datetimeFigureOut">
              <a:rPr lang="en-US" smtClean="0"/>
              <a:t>1/5/13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1B041-383B-D643-8F0C-26BE19C36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767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64D3-D990-1C4E-A99C-E9B07D027932}" type="datetimeFigureOut">
              <a:rPr lang="en-US" smtClean="0"/>
              <a:t>1/5/13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1B041-383B-D643-8F0C-26BE19C36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528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64D3-D990-1C4E-A99C-E9B07D027932}" type="datetimeFigureOut">
              <a:rPr lang="en-US" smtClean="0"/>
              <a:t>1/5/13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1B041-383B-D643-8F0C-26BE19C36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357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64D3-D990-1C4E-A99C-E9B07D027932}" type="datetimeFigureOut">
              <a:rPr lang="en-US" smtClean="0"/>
              <a:t>1/5/13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1B041-383B-D643-8F0C-26BE19C36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852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64D3-D990-1C4E-A99C-E9B07D027932}" type="datetimeFigureOut">
              <a:rPr lang="en-US" smtClean="0"/>
              <a:t>1/5/13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1B041-383B-D643-8F0C-26BE19C36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773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64D3-D990-1C4E-A99C-E9B07D027932}" type="datetimeFigureOut">
              <a:rPr lang="en-US" smtClean="0"/>
              <a:t>1/5/13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1B041-383B-D643-8F0C-26BE19C36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766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64D3-D990-1C4E-A99C-E9B07D027932}" type="datetimeFigureOut">
              <a:rPr lang="en-US" smtClean="0"/>
              <a:t>1/5/13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1B041-383B-D643-8F0C-26BE19C36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967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64D3-D990-1C4E-A99C-E9B07D027932}" type="datetimeFigureOut">
              <a:rPr lang="en-US" smtClean="0"/>
              <a:t>1/5/13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1B041-383B-D643-8F0C-26BE19C36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104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64D3-D990-1C4E-A99C-E9B07D027932}" type="datetimeFigureOut">
              <a:rPr lang="en-US" smtClean="0"/>
              <a:t>1/5/13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1B041-383B-D643-8F0C-26BE19C36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821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64D3-D990-1C4E-A99C-E9B07D027932}" type="datetimeFigureOut">
              <a:rPr lang="en-US" smtClean="0"/>
              <a:t>1/5/13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1B041-383B-D643-8F0C-26BE19C36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82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64D3-D990-1C4E-A99C-E9B07D027932}" type="datetimeFigureOut">
              <a:rPr lang="en-US" smtClean="0"/>
              <a:t>1/5/13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1B041-383B-D643-8F0C-26BE19C36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151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D64D3-D990-1C4E-A99C-E9B07D027932}" type="datetimeFigureOut">
              <a:rPr lang="en-US" smtClean="0"/>
              <a:t>1/5/13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11B041-383B-D643-8F0C-26BE19C36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576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kemcho/jQuery-Mobile-School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kemcho/jQuery-Mobile-School" TargetMode="External"/><Relationship Id="rId3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kemcho/jQuery-Mobile-School" TargetMode="External"/><Relationship Id="rId3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kemcho/jQuery-Mobile-School" TargetMode="External"/><Relationship Id="rId3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kemcho/jQuery-Mobile-School" TargetMode="External"/><Relationship Id="rId3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kemcho/jQuery-Mobile-School" TargetMode="External"/><Relationship Id="rId3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kemcho/jQuery-Mobile-Schoo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hyperlink" Target="https://github.com/kemcho/jQuery-Mobile-Schoo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kemcho/jQuery-Mobile-School" TargetMode="Externa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kemcho/jQuery-Mobile-School" TargetMode="Externa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kemcho/jQuery-Mobile-School" TargetMode="Externa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kemcho/jQuery-Mobile-School" TargetMode="Externa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kemcho/jQuery-Mobile-School" TargetMode="External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kemcho/jQuery-Mobile-School" TargetMode="External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kemcho/jQuery-Mobile-School" TargetMode="Externa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> Mobile School – Video </a:t>
            </a:r>
            <a:r>
              <a:rPr lang="en-US" dirty="0"/>
              <a:t>4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90832" y="3845874"/>
            <a:ext cx="623020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Dynamic List &amp;</a:t>
            </a:r>
            <a:br>
              <a:rPr lang="en-US" sz="4400" dirty="0" smtClean="0"/>
            </a:br>
            <a:r>
              <a:rPr lang="en-US" sz="4400" dirty="0" smtClean="0"/>
              <a:t>Dynamic Page Generation </a:t>
            </a:r>
            <a:endParaRPr lang="en-US" sz="4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49737" y="6275954"/>
            <a:ext cx="5036486" cy="365125"/>
          </a:xfrm>
        </p:spPr>
        <p:txBody>
          <a:bodyPr/>
          <a:lstStyle/>
          <a:p>
            <a:r>
              <a:rPr lang="en-US" sz="1800" dirty="0" smtClean="0">
                <a:hlinkClick r:id="rId2"/>
              </a:rPr>
              <a:t>https://github.com/kemcho/jQuery-Mobile-School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3" name="TextBox 2"/>
          <p:cNvSpPr txBox="1"/>
          <p:nvPr/>
        </p:nvSpPr>
        <p:spPr>
          <a:xfrm>
            <a:off x="7132068" y="6275954"/>
            <a:ext cx="1675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Date : </a:t>
            </a:r>
            <a:r>
              <a:rPr lang="en-US" dirty="0" smtClean="0"/>
              <a:t>01/05/13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14120" y="6183933"/>
            <a:ext cx="13360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JQM     1.2.0</a:t>
            </a:r>
          </a:p>
          <a:p>
            <a:r>
              <a:rPr lang="en-US" dirty="0" err="1" smtClean="0"/>
              <a:t>jQuery</a:t>
            </a:r>
            <a:r>
              <a:rPr lang="en-US" dirty="0" smtClean="0"/>
              <a:t> 1.8.2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6859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4120" y="6183933"/>
            <a:ext cx="13360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JQM     1.2.0</a:t>
            </a:r>
          </a:p>
          <a:p>
            <a:r>
              <a:rPr lang="en-US" dirty="0" err="1" smtClean="0"/>
              <a:t>jQuery</a:t>
            </a:r>
            <a:r>
              <a:rPr lang="en-US" dirty="0" smtClean="0"/>
              <a:t> 1.8.2</a:t>
            </a:r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49737" y="6275954"/>
            <a:ext cx="5036486" cy="365125"/>
          </a:xfrm>
        </p:spPr>
        <p:txBody>
          <a:bodyPr/>
          <a:lstStyle/>
          <a:p>
            <a:r>
              <a:rPr lang="en-US" sz="1800" dirty="0" smtClean="0">
                <a:hlinkClick r:id="rId2"/>
              </a:rPr>
              <a:t>https://github.com/kemcho/jQuery-Mobile-School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7132068" y="6275954"/>
            <a:ext cx="1675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Date : </a:t>
            </a:r>
            <a:r>
              <a:rPr lang="en-US" dirty="0" smtClean="0"/>
              <a:t>01/05/13</a:t>
            </a:r>
            <a:endParaRPr lang="en-US" dirty="0"/>
          </a:p>
        </p:txBody>
      </p:sp>
      <p:pic>
        <p:nvPicPr>
          <p:cNvPr id="7" name="Content Placeholder 6" descr="Screen Shot 2013-01-05 at 3.17.33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8766" r="-12876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803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Page Creation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4120" y="6183933"/>
            <a:ext cx="13360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JQM     1.2.0</a:t>
            </a:r>
          </a:p>
          <a:p>
            <a:r>
              <a:rPr lang="en-US" dirty="0" err="1" smtClean="0"/>
              <a:t>jQuery</a:t>
            </a:r>
            <a:r>
              <a:rPr lang="en-US" dirty="0" smtClean="0"/>
              <a:t> 1.8.2</a:t>
            </a:r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49737" y="6275954"/>
            <a:ext cx="5036486" cy="365125"/>
          </a:xfrm>
        </p:spPr>
        <p:txBody>
          <a:bodyPr/>
          <a:lstStyle/>
          <a:p>
            <a:r>
              <a:rPr lang="en-US" sz="1800" dirty="0" smtClean="0">
                <a:hlinkClick r:id="rId2"/>
              </a:rPr>
              <a:t>https://github.com/kemcho/jQuery-Mobile-School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7132068" y="6275954"/>
            <a:ext cx="1675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Date : </a:t>
            </a:r>
            <a:r>
              <a:rPr lang="en-US" dirty="0" smtClean="0"/>
              <a:t>01/05/13</a:t>
            </a:r>
            <a:endParaRPr lang="en-US" dirty="0"/>
          </a:p>
        </p:txBody>
      </p:sp>
      <p:pic>
        <p:nvPicPr>
          <p:cNvPr id="7" name="Content Placeholder 6" descr="Screen Shot 2013-01-05 at 3.03.39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2540" b="-4254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803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4120" y="6183933"/>
            <a:ext cx="13360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JQM     1.2.0</a:t>
            </a:r>
          </a:p>
          <a:p>
            <a:r>
              <a:rPr lang="en-US" dirty="0" err="1" smtClean="0"/>
              <a:t>jQuery</a:t>
            </a:r>
            <a:r>
              <a:rPr lang="en-US" dirty="0" smtClean="0"/>
              <a:t> 1.8.2</a:t>
            </a:r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49737" y="6275954"/>
            <a:ext cx="5036486" cy="365125"/>
          </a:xfrm>
        </p:spPr>
        <p:txBody>
          <a:bodyPr/>
          <a:lstStyle/>
          <a:p>
            <a:r>
              <a:rPr lang="en-US" sz="1800" dirty="0" smtClean="0">
                <a:hlinkClick r:id="rId2"/>
              </a:rPr>
              <a:t>https://github.com/kemcho/jQuery-Mobile-School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7132068" y="6275954"/>
            <a:ext cx="1675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Date : </a:t>
            </a:r>
            <a:r>
              <a:rPr lang="en-US" dirty="0" smtClean="0"/>
              <a:t>01/05/13</a:t>
            </a:r>
            <a:endParaRPr lang="en-US" dirty="0"/>
          </a:p>
        </p:txBody>
      </p:sp>
      <p:pic>
        <p:nvPicPr>
          <p:cNvPr id="12" name="Content Placeholder 11" descr="Screen Shot 2013-01-05 at 3.20.26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7620" r="-12762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803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more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4120" y="6183933"/>
            <a:ext cx="13360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JQM     1.2.0</a:t>
            </a:r>
          </a:p>
          <a:p>
            <a:r>
              <a:rPr lang="en-US" dirty="0" err="1" smtClean="0"/>
              <a:t>jQuery</a:t>
            </a:r>
            <a:r>
              <a:rPr lang="en-US" dirty="0" smtClean="0"/>
              <a:t> 1.8.2</a:t>
            </a:r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49737" y="6275954"/>
            <a:ext cx="5036486" cy="365125"/>
          </a:xfrm>
        </p:spPr>
        <p:txBody>
          <a:bodyPr/>
          <a:lstStyle/>
          <a:p>
            <a:r>
              <a:rPr lang="en-US" sz="1800" dirty="0" smtClean="0">
                <a:hlinkClick r:id="rId2"/>
              </a:rPr>
              <a:t>https://github.com/kemcho/jQuery-Mobile-School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7132068" y="6275954"/>
            <a:ext cx="1675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Date : </a:t>
            </a:r>
            <a:r>
              <a:rPr lang="en-US" dirty="0" smtClean="0"/>
              <a:t>01/05/13</a:t>
            </a:r>
            <a:endParaRPr lang="en-US" dirty="0"/>
          </a:p>
        </p:txBody>
      </p:sp>
      <p:pic>
        <p:nvPicPr>
          <p:cNvPr id="12" name="Content Placeholder 11" descr="Screen Shot 2013-01-05 at 3.00.06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07" r="-180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803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Movies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4120" y="6183933"/>
            <a:ext cx="13360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JQM     1.2.0</a:t>
            </a:r>
          </a:p>
          <a:p>
            <a:r>
              <a:rPr lang="en-US" dirty="0" err="1" smtClean="0"/>
              <a:t>jQuery</a:t>
            </a:r>
            <a:r>
              <a:rPr lang="en-US" dirty="0" smtClean="0"/>
              <a:t> 1.8.2</a:t>
            </a:r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49737" y="6275954"/>
            <a:ext cx="5036486" cy="365125"/>
          </a:xfrm>
        </p:spPr>
        <p:txBody>
          <a:bodyPr/>
          <a:lstStyle/>
          <a:p>
            <a:r>
              <a:rPr lang="en-US" sz="1800" dirty="0" smtClean="0">
                <a:hlinkClick r:id="rId2"/>
              </a:rPr>
              <a:t>https://github.com/kemcho/jQuery-Mobile-School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7132068" y="6275954"/>
            <a:ext cx="1675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Date : </a:t>
            </a:r>
            <a:r>
              <a:rPr lang="en-US" dirty="0" smtClean="0"/>
              <a:t>01/05/13</a:t>
            </a:r>
            <a:endParaRPr lang="en-US" dirty="0"/>
          </a:p>
        </p:txBody>
      </p:sp>
      <p:pic>
        <p:nvPicPr>
          <p:cNvPr id="10" name="Content Placeholder 9" descr="Screen Shot 2013-01-05 at 3.18.07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8898" r="-12889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803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4120" y="6183933"/>
            <a:ext cx="13360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JQM     1.2.0</a:t>
            </a:r>
          </a:p>
          <a:p>
            <a:r>
              <a:rPr lang="en-US" dirty="0" err="1" smtClean="0"/>
              <a:t>jQuery</a:t>
            </a:r>
            <a:r>
              <a:rPr lang="en-US" dirty="0" smtClean="0"/>
              <a:t> 1.8.2</a:t>
            </a:r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49737" y="6275954"/>
            <a:ext cx="5036486" cy="365125"/>
          </a:xfrm>
        </p:spPr>
        <p:txBody>
          <a:bodyPr/>
          <a:lstStyle/>
          <a:p>
            <a:r>
              <a:rPr lang="en-US" sz="1800" dirty="0" smtClean="0">
                <a:hlinkClick r:id="rId2"/>
              </a:rPr>
              <a:t>https://github.com/kemcho/jQuery-Mobile-School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7132068" y="6275954"/>
            <a:ext cx="1675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Date : </a:t>
            </a:r>
            <a:r>
              <a:rPr lang="en-US" dirty="0" smtClean="0"/>
              <a:t>01/05/13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 List generation</a:t>
            </a:r>
          </a:p>
          <a:p>
            <a:r>
              <a:rPr lang="en-US" dirty="0" smtClean="0"/>
              <a:t>Defining dynamic data contract in JSON</a:t>
            </a:r>
          </a:p>
          <a:p>
            <a:r>
              <a:rPr lang="en-US" dirty="0" smtClean="0"/>
              <a:t>Dynamic Page generation</a:t>
            </a:r>
          </a:p>
          <a:p>
            <a:endParaRPr lang="en-US" dirty="0"/>
          </a:p>
          <a:p>
            <a:r>
              <a:rPr lang="en-US" dirty="0" smtClean="0"/>
              <a:t>Up Next : Forms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956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List</a:t>
            </a:r>
            <a:endParaRPr lang="en-US" dirty="0"/>
          </a:p>
        </p:txBody>
      </p:sp>
      <p:pic>
        <p:nvPicPr>
          <p:cNvPr id="7" name="Content Placeholder 6" descr="Screen Shot 2013-01-05 at 2.57.00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1677" b="-81677"/>
          <a:stretch>
            <a:fillRect/>
          </a:stretch>
        </p:blipFill>
        <p:spPr/>
      </p:pic>
      <p:sp>
        <p:nvSpPr>
          <p:cNvPr id="4" name="TextBox 3"/>
          <p:cNvSpPr txBox="1"/>
          <p:nvPr/>
        </p:nvSpPr>
        <p:spPr>
          <a:xfrm>
            <a:off x="414120" y="6183933"/>
            <a:ext cx="13360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JQM     1.2.0</a:t>
            </a:r>
          </a:p>
          <a:p>
            <a:r>
              <a:rPr lang="en-US" dirty="0" err="1" smtClean="0"/>
              <a:t>jQuery</a:t>
            </a:r>
            <a:r>
              <a:rPr lang="en-US" dirty="0" smtClean="0"/>
              <a:t> 1.8.2</a:t>
            </a:r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49737" y="6275954"/>
            <a:ext cx="5036486" cy="365125"/>
          </a:xfrm>
        </p:spPr>
        <p:txBody>
          <a:bodyPr/>
          <a:lstStyle/>
          <a:p>
            <a:r>
              <a:rPr lang="en-US" sz="1800" dirty="0" smtClean="0">
                <a:hlinkClick r:id="rId3"/>
              </a:rPr>
              <a:t>https://github.com/kemcho/jQuery-Mobile-School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7132068" y="6275954"/>
            <a:ext cx="1675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Date : </a:t>
            </a:r>
            <a:r>
              <a:rPr lang="en-US" dirty="0" smtClean="0"/>
              <a:t>01/05/13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116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Page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4120" y="6183933"/>
            <a:ext cx="13360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JQM     1.2.0</a:t>
            </a:r>
          </a:p>
          <a:p>
            <a:r>
              <a:rPr lang="en-US" dirty="0" err="1" smtClean="0"/>
              <a:t>jQuery</a:t>
            </a:r>
            <a:r>
              <a:rPr lang="en-US" dirty="0" smtClean="0"/>
              <a:t> 1.8.2</a:t>
            </a:r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49737" y="6275954"/>
            <a:ext cx="5036486" cy="365125"/>
          </a:xfrm>
        </p:spPr>
        <p:txBody>
          <a:bodyPr/>
          <a:lstStyle/>
          <a:p>
            <a:r>
              <a:rPr lang="en-US" sz="1800" dirty="0" smtClean="0">
                <a:hlinkClick r:id="rId2"/>
              </a:rPr>
              <a:t>https://github.com/kemcho/jQuery-Mobile-School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7132068" y="6275954"/>
            <a:ext cx="1675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Date : </a:t>
            </a:r>
            <a:r>
              <a:rPr lang="en-US" dirty="0" smtClean="0"/>
              <a:t>01/05/13</a:t>
            </a:r>
            <a:endParaRPr lang="en-US" dirty="0"/>
          </a:p>
        </p:txBody>
      </p:sp>
      <p:pic>
        <p:nvPicPr>
          <p:cNvPr id="8" name="Content Placeholder 7" descr="Screen Shot 2013-01-05 at 2.57.51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0012" b="-3001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40557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Architecture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4120" y="6183933"/>
            <a:ext cx="13360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JQM     1.2.0</a:t>
            </a:r>
          </a:p>
          <a:p>
            <a:r>
              <a:rPr lang="en-US" dirty="0" err="1" smtClean="0"/>
              <a:t>jQuery</a:t>
            </a:r>
            <a:r>
              <a:rPr lang="en-US" dirty="0" smtClean="0"/>
              <a:t> 1.8.2</a:t>
            </a:r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49737" y="6275954"/>
            <a:ext cx="5036486" cy="365125"/>
          </a:xfrm>
        </p:spPr>
        <p:txBody>
          <a:bodyPr/>
          <a:lstStyle/>
          <a:p>
            <a:r>
              <a:rPr lang="en-US" sz="1800" dirty="0" smtClean="0">
                <a:hlinkClick r:id="rId2"/>
              </a:rPr>
              <a:t>https://github.com/kemcho/jQuery-Mobile-School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7132068" y="6275954"/>
            <a:ext cx="1675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Date : </a:t>
            </a:r>
            <a:r>
              <a:rPr lang="en-US" dirty="0" smtClean="0"/>
              <a:t>01/05/13</a:t>
            </a:r>
            <a:endParaRPr lang="en-US" dirty="0"/>
          </a:p>
        </p:txBody>
      </p:sp>
      <p:pic>
        <p:nvPicPr>
          <p:cNvPr id="7" name="Content Placeholder 6" descr="Screen Shot 2013-01-05 at 3.36.01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6119" r="-8611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992981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List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4120" y="6183933"/>
            <a:ext cx="13360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JQM     1.2.0</a:t>
            </a:r>
          </a:p>
          <a:p>
            <a:r>
              <a:rPr lang="en-US" dirty="0" err="1" smtClean="0"/>
              <a:t>jQuery</a:t>
            </a:r>
            <a:r>
              <a:rPr lang="en-US" dirty="0" smtClean="0"/>
              <a:t> 1.8.2</a:t>
            </a:r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49737" y="6275954"/>
            <a:ext cx="5036486" cy="365125"/>
          </a:xfrm>
        </p:spPr>
        <p:txBody>
          <a:bodyPr/>
          <a:lstStyle/>
          <a:p>
            <a:r>
              <a:rPr lang="en-US" sz="1800" dirty="0" smtClean="0">
                <a:hlinkClick r:id="rId2"/>
              </a:rPr>
              <a:t>https://github.com/kemcho/jQuery-Mobile-School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7132068" y="6275954"/>
            <a:ext cx="1675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Date : </a:t>
            </a:r>
            <a:r>
              <a:rPr lang="en-US" dirty="0" smtClean="0"/>
              <a:t>01/05/13</a:t>
            </a:r>
            <a:endParaRPr lang="en-US" dirty="0"/>
          </a:p>
        </p:txBody>
      </p:sp>
      <p:pic>
        <p:nvPicPr>
          <p:cNvPr id="7" name="Content Placeholder 6" descr="Screen Shot 2013-01-05 at 2.58.39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10647" b="-210647"/>
          <a:stretch>
            <a:fillRect/>
          </a:stretch>
        </p:blipFill>
        <p:spPr/>
      </p:pic>
      <p:sp>
        <p:nvSpPr>
          <p:cNvPr id="9" name="TextBox 8"/>
          <p:cNvSpPr txBox="1"/>
          <p:nvPr/>
        </p:nvSpPr>
        <p:spPr>
          <a:xfrm>
            <a:off x="414120" y="2751482"/>
            <a:ext cx="2175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Starts with empty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3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4120" y="6183933"/>
            <a:ext cx="13360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JQM     1.2.0</a:t>
            </a:r>
          </a:p>
          <a:p>
            <a:r>
              <a:rPr lang="en-US" dirty="0" err="1" smtClean="0"/>
              <a:t>jQuery</a:t>
            </a:r>
            <a:r>
              <a:rPr lang="en-US" dirty="0" smtClean="0"/>
              <a:t> 1.8.2</a:t>
            </a:r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49737" y="6275954"/>
            <a:ext cx="5036486" cy="365125"/>
          </a:xfrm>
        </p:spPr>
        <p:txBody>
          <a:bodyPr/>
          <a:lstStyle/>
          <a:p>
            <a:r>
              <a:rPr lang="en-US" sz="1800" dirty="0" smtClean="0">
                <a:hlinkClick r:id="rId2"/>
              </a:rPr>
              <a:t>https://github.com/kemcho/jQuery-Mobile-School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7132068" y="6275954"/>
            <a:ext cx="1675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Date : </a:t>
            </a:r>
            <a:r>
              <a:rPr lang="en-US" dirty="0" smtClean="0"/>
              <a:t>01/05/13</a:t>
            </a:r>
            <a:endParaRPr lang="en-US" dirty="0"/>
          </a:p>
        </p:txBody>
      </p:sp>
      <p:pic>
        <p:nvPicPr>
          <p:cNvPr id="10" name="Content Placeholder 9" descr="Screen Shot 2013-01-05 at 3.16.57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4169" r="-13416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803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Json</a:t>
            </a:r>
            <a:r>
              <a:rPr lang="en-US" dirty="0" smtClean="0"/>
              <a:t> Contract : Movie-</a:t>
            </a:r>
            <a:r>
              <a:rPr lang="en-US" dirty="0" err="1" smtClean="0"/>
              <a:t>details.json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4120" y="6183933"/>
            <a:ext cx="13360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JQM     1.2.0</a:t>
            </a:r>
          </a:p>
          <a:p>
            <a:r>
              <a:rPr lang="en-US" dirty="0" err="1" smtClean="0"/>
              <a:t>jQuery</a:t>
            </a:r>
            <a:r>
              <a:rPr lang="en-US" dirty="0" smtClean="0"/>
              <a:t> 1.8.2</a:t>
            </a:r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49737" y="6275954"/>
            <a:ext cx="5036486" cy="365125"/>
          </a:xfrm>
        </p:spPr>
        <p:txBody>
          <a:bodyPr/>
          <a:lstStyle/>
          <a:p>
            <a:r>
              <a:rPr lang="en-US" sz="1800" dirty="0" smtClean="0">
                <a:hlinkClick r:id="rId2"/>
              </a:rPr>
              <a:t>https://github.com/kemcho/jQuery-Mobile-School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7132068" y="6275954"/>
            <a:ext cx="1675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Date : </a:t>
            </a:r>
            <a:r>
              <a:rPr lang="en-US" dirty="0" smtClean="0"/>
              <a:t>01/05/13</a:t>
            </a:r>
            <a:endParaRPr lang="en-US" dirty="0"/>
          </a:p>
        </p:txBody>
      </p:sp>
      <p:pic>
        <p:nvPicPr>
          <p:cNvPr id="10" name="Content Placeholder 9" descr="Screen Shot 2013-01-05 at 3.17.45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2634" b="-2263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803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Dynamic list Creation using </a:t>
            </a:r>
            <a:br>
              <a:rPr lang="en-US" dirty="0" smtClean="0"/>
            </a:br>
            <a:r>
              <a:rPr lang="en-US" dirty="0" err="1" smtClean="0"/>
              <a:t>Javascript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4120" y="6183933"/>
            <a:ext cx="13360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JQM     1.2.0</a:t>
            </a:r>
          </a:p>
          <a:p>
            <a:r>
              <a:rPr lang="en-US" dirty="0" err="1" smtClean="0"/>
              <a:t>jQuery</a:t>
            </a:r>
            <a:r>
              <a:rPr lang="en-US" dirty="0" smtClean="0"/>
              <a:t> 1.8.2</a:t>
            </a:r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49737" y="6275954"/>
            <a:ext cx="5036486" cy="365125"/>
          </a:xfrm>
        </p:spPr>
        <p:txBody>
          <a:bodyPr/>
          <a:lstStyle/>
          <a:p>
            <a:r>
              <a:rPr lang="en-US" sz="1800" dirty="0" smtClean="0">
                <a:hlinkClick r:id="rId2"/>
              </a:rPr>
              <a:t>https://github.com/kemcho/jQuery-Mobile-School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7132068" y="6275954"/>
            <a:ext cx="1675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Date : </a:t>
            </a:r>
            <a:r>
              <a:rPr lang="en-US" dirty="0" smtClean="0"/>
              <a:t>01/05/13</a:t>
            </a:r>
            <a:endParaRPr lang="en-US" dirty="0"/>
          </a:p>
        </p:txBody>
      </p:sp>
      <p:pic>
        <p:nvPicPr>
          <p:cNvPr id="7" name="Content Placeholder 6" descr="Screen Shot 2013-01-05 at 3.01.12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7385" b="-3738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803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Movie link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4120" y="6183933"/>
            <a:ext cx="13360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JQM     1.2.0</a:t>
            </a:r>
          </a:p>
          <a:p>
            <a:r>
              <a:rPr lang="en-US" dirty="0" err="1" smtClean="0"/>
              <a:t>jQuery</a:t>
            </a:r>
            <a:r>
              <a:rPr lang="en-US" dirty="0" smtClean="0"/>
              <a:t> 1.8.2</a:t>
            </a:r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49737" y="6275954"/>
            <a:ext cx="5036486" cy="365125"/>
          </a:xfrm>
        </p:spPr>
        <p:txBody>
          <a:bodyPr/>
          <a:lstStyle/>
          <a:p>
            <a:r>
              <a:rPr lang="en-US" sz="1800" dirty="0" smtClean="0">
                <a:hlinkClick r:id="rId2"/>
              </a:rPr>
              <a:t>https://github.com/kemcho/jQuery-Mobile-School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7132068" y="6275954"/>
            <a:ext cx="1675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Date : </a:t>
            </a:r>
            <a:r>
              <a:rPr lang="en-US" dirty="0" smtClean="0"/>
              <a:t>01/05/13</a:t>
            </a:r>
            <a:endParaRPr lang="en-US" dirty="0"/>
          </a:p>
        </p:txBody>
      </p:sp>
      <p:pic>
        <p:nvPicPr>
          <p:cNvPr id="7" name="Content Placeholder 6" descr="Screen Shot 2013-01-05 at 3.04.03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96" b="-39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803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421</Words>
  <Application>Microsoft Macintosh PowerPoint</Application>
  <PresentationFormat>On-screen Show (4:3)</PresentationFormat>
  <Paragraphs>81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jQuery Mobile School – Video 4</vt:lpstr>
      <vt:lpstr>Static List</vt:lpstr>
      <vt:lpstr>Static Page</vt:lpstr>
      <vt:lpstr>Dynamic Architecture</vt:lpstr>
      <vt:lpstr>Dynamic List</vt:lpstr>
      <vt:lpstr>Output</vt:lpstr>
      <vt:lpstr>Json Contract : Movie-details.json</vt:lpstr>
      <vt:lpstr>Dynamic list Creation using  Javascript</vt:lpstr>
      <vt:lpstr>Dynamic Movie link</vt:lpstr>
      <vt:lpstr>PowerPoint Presentation</vt:lpstr>
      <vt:lpstr>Dynamic Page Creation</vt:lpstr>
      <vt:lpstr>Output</vt:lpstr>
      <vt:lpstr>Add more data</vt:lpstr>
      <vt:lpstr>More Movies</vt:lpstr>
      <vt:lpstr>Recap</vt:lpstr>
    </vt:vector>
  </TitlesOfParts>
  <Company>LinkedIn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jQuery Mobile School – Video X</dc:title>
  <dc:creator>Kunal Cholera</dc:creator>
  <cp:lastModifiedBy>Kunal Cholera</cp:lastModifiedBy>
  <cp:revision>8</cp:revision>
  <dcterms:created xsi:type="dcterms:W3CDTF">2012-12-26T03:55:16Z</dcterms:created>
  <dcterms:modified xsi:type="dcterms:W3CDTF">2013-01-06T00:11:47Z</dcterms:modified>
</cp:coreProperties>
</file>