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 School </a:t>
            </a:r>
            <a:br>
              <a:rPr lang="en-US" dirty="0" smtClean="0"/>
            </a:br>
            <a:r>
              <a:rPr lang="en-US" smtClean="0"/>
              <a:t>video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App code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9"/>
          <p:cNvSpPr/>
          <p:nvPr/>
        </p:nvSpPr>
        <p:spPr>
          <a:xfrm>
            <a:off x="816429" y="4943929"/>
            <a:ext cx="3447142" cy="68035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Path for Movie Detail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Application.js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MovieListRouter.js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MovieDetailView.js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152071" y="2222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152071" y="3381829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52071" y="4381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3-07-05 at 4.0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14" y="1697376"/>
            <a:ext cx="3909786" cy="4130905"/>
          </a:xfrm>
          <a:prstGeom prst="rect">
            <a:avLst/>
          </a:prstGeom>
        </p:spPr>
      </p:pic>
      <p:pic>
        <p:nvPicPr>
          <p:cNvPr id="11" name="Picture 10" descr="Screen Shot 2013-07-05 at 4.41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43" y="1282700"/>
            <a:ext cx="549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9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MovieDetailView.js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4" name="Content Placeholder 3" descr="Screen Shot 2013-07-05 at 4.12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0" r="-14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192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MovieDetailView.js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" name="Content Placeholder 3" descr="Screen Shot 2013-07-05 at 4.12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04" b="-384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886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BackBone</a:t>
            </a:r>
            <a:r>
              <a:rPr lang="en-US" dirty="0" smtClean="0"/>
              <a:t> + </a:t>
            </a:r>
            <a:r>
              <a:rPr lang="en-US" dirty="0" err="1" smtClean="0"/>
              <a:t>jQueryMobile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</a:p>
          <a:p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View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152071" y="2222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152071" y="3381829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52071" y="4381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6-movie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80" y="4459738"/>
            <a:ext cx="2812349" cy="1933916"/>
          </a:xfrm>
          <a:prstGeom prst="rect">
            <a:avLst/>
          </a:prstGeom>
        </p:spPr>
      </p:pic>
      <p:pic>
        <p:nvPicPr>
          <p:cNvPr id="8" name="Picture 7" descr="Screen Shot 2013-07-05 at 4.09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8" y="4459738"/>
            <a:ext cx="2269888" cy="2398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4500" y="390071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1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7-05 at 4.1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3" y="1224643"/>
            <a:ext cx="8648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9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is Live  at -&gt;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     </a:t>
            </a:r>
            <a:r>
              <a:rPr lang="en-US" sz="6600" dirty="0" err="1" smtClean="0"/>
              <a:t>bit.ly</a:t>
            </a:r>
            <a:r>
              <a:rPr lang="en-US" sz="6600" dirty="0"/>
              <a:t>/movies-app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Dynamic Movie List </a:t>
            </a:r>
            <a:r>
              <a:rPr lang="en-US" dirty="0" err="1" smtClean="0"/>
              <a:t>json</a:t>
            </a:r>
            <a:r>
              <a:rPr lang="en-US" dirty="0" smtClean="0"/>
              <a:t> file from Internet.</a:t>
            </a:r>
            <a:endParaRPr lang="en-US" dirty="0"/>
          </a:p>
        </p:txBody>
      </p:sp>
      <p:pic>
        <p:nvPicPr>
          <p:cNvPr id="4" name="Picture 3" descr="Screen Shot 2013-07-05 at 4.2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948214"/>
            <a:ext cx="8547100" cy="22860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6721929" y="4209143"/>
            <a:ext cx="843642" cy="12609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Path for Movie Listing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Application.js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MovieListRouter.js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MovieListView.js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152071" y="2222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152071" y="3381829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52071" y="4381500"/>
            <a:ext cx="353786" cy="5624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6-movie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16" y="2022929"/>
            <a:ext cx="4142256" cy="28484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3051" y="5439619"/>
            <a:ext cx="3848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bit.ly</a:t>
            </a:r>
            <a:r>
              <a:rPr lang="en-US" sz="4000" dirty="0"/>
              <a:t>/movies-</a:t>
            </a:r>
            <a:r>
              <a:rPr lang="en-US" sz="4000" dirty="0" smtClean="0"/>
              <a:t>app</a:t>
            </a:r>
            <a:endParaRPr lang="en-US" sz="4000" dirty="0"/>
          </a:p>
        </p:txBody>
      </p:sp>
      <p:pic>
        <p:nvPicPr>
          <p:cNvPr id="10" name="Picture 9" descr="Screen Shot 2013-07-05 at 4.4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16" y="1680029"/>
            <a:ext cx="2984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</a:t>
            </a:r>
            <a:br>
              <a:rPr lang="en-US" dirty="0" smtClean="0"/>
            </a:br>
            <a:r>
              <a:rPr lang="en-US" dirty="0" err="1" smtClean="0"/>
              <a:t>LinkBinding</a:t>
            </a:r>
            <a:r>
              <a:rPr lang="en-US" dirty="0" smtClean="0"/>
              <a:t> &amp; </a:t>
            </a:r>
            <a:r>
              <a:rPr lang="en-US" dirty="0" err="1" smtClean="0"/>
              <a:t>hashListening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your HTML page</a:t>
            </a:r>
            <a:endParaRPr lang="en-US" dirty="0"/>
          </a:p>
        </p:txBody>
      </p:sp>
      <p:pic>
        <p:nvPicPr>
          <p:cNvPr id="4" name="Content Placeholder 3" descr="Screen Shot 2013-07-05 at 4.16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48" b="-21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360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endParaRPr lang="en-US" dirty="0"/>
          </a:p>
        </p:txBody>
      </p:sp>
      <p:pic>
        <p:nvPicPr>
          <p:cNvPr id="4" name="Content Placeholder 3" descr="6-index-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64" b="-57064"/>
          <a:stretch>
            <a:fillRect/>
          </a:stretch>
        </p:blipFill>
        <p:spPr>
          <a:xfrm>
            <a:off x="457200" y="46627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2136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Application.js</a:t>
            </a:r>
            <a:endParaRPr lang="en-US" dirty="0"/>
          </a:p>
        </p:txBody>
      </p:sp>
      <p:pic>
        <p:nvPicPr>
          <p:cNvPr id="4" name="Content Placeholder 3" descr="6-application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14" b="-10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55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MovieListRouter.js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(index)</a:t>
            </a:r>
            <a:endParaRPr lang="en-US" dirty="0"/>
          </a:p>
        </p:txBody>
      </p:sp>
      <p:pic>
        <p:nvPicPr>
          <p:cNvPr id="6" name="Content Placeholder 5" descr="Screen Shot 2013-07-05 at 4.04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4" b="-4644"/>
          <a:stretch>
            <a:fillRect/>
          </a:stretch>
        </p:blipFill>
        <p:spPr/>
      </p:pic>
      <p:pic>
        <p:nvPicPr>
          <p:cNvPr id="7" name="Picture 6" descr="Screen Shot 2013-07-05 at 4.4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5783263"/>
            <a:ext cx="2984500" cy="342900"/>
          </a:xfrm>
          <a:prstGeom prst="rect">
            <a:avLst/>
          </a:prstGeom>
        </p:spPr>
      </p:pic>
      <p:pic>
        <p:nvPicPr>
          <p:cNvPr id="8" name="Picture 7" descr="Screen Shot 2013-07-05 at 4.41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126163"/>
            <a:ext cx="549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MovieListRouter.js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index action)</a:t>
            </a:r>
            <a:endParaRPr lang="en-US" dirty="0"/>
          </a:p>
        </p:txBody>
      </p:sp>
      <p:pic>
        <p:nvPicPr>
          <p:cNvPr id="4" name="Content Placeholder 3" descr="Screen Shot 2013-07-05 at 4.05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19" b="-25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873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MovieListView.js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4" name="Content Placeholder 3" descr="Screen Shot 2013-07-05 at 4.07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7" b="-12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901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MovieListView.js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 descr="Screen Shot 2013-07-05 at 4.07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35" b="-501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373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72</TotalTime>
  <Words>83</Words>
  <Application>Microsoft Macintosh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jQuery Mobile School  video 6</vt:lpstr>
      <vt:lpstr>Code Path for Movie Listing page</vt:lpstr>
      <vt:lpstr>Disable  LinkBinding &amp; hashListening in your HTML page</vt:lpstr>
      <vt:lpstr>Index.html</vt:lpstr>
      <vt:lpstr>Application.js</vt:lpstr>
      <vt:lpstr>MovieListRouter.js (index)</vt:lpstr>
      <vt:lpstr>MovieListRouter.js (index action)</vt:lpstr>
      <vt:lpstr>MovieListView.js (1)</vt:lpstr>
      <vt:lpstr>MovieListView.js(2)</vt:lpstr>
      <vt:lpstr>Code Path for Movie Detail page</vt:lpstr>
      <vt:lpstr>MovieDetailView.js (1)</vt:lpstr>
      <vt:lpstr>MovieDetailView.js (2)</vt:lpstr>
      <vt:lpstr>BackBone + jQueryMobile Summary</vt:lpstr>
      <vt:lpstr>Code</vt:lpstr>
      <vt:lpstr>Code is Live  at -&gt; </vt:lpstr>
      <vt:lpstr>Up Next </vt:lpstr>
    </vt:vector>
  </TitlesOfParts>
  <Company>LinkedIn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School – video 6</dc:title>
  <dc:creator>Kunal C</dc:creator>
  <cp:lastModifiedBy>Kunal C</cp:lastModifiedBy>
  <cp:revision>15</cp:revision>
  <dcterms:created xsi:type="dcterms:W3CDTF">2013-07-05T22:52:26Z</dcterms:created>
  <dcterms:modified xsi:type="dcterms:W3CDTF">2013-07-06T03:01:04Z</dcterms:modified>
</cp:coreProperties>
</file>