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Mobile School</a:t>
            </a:r>
            <a:br>
              <a:rPr lang="en-US" dirty="0" smtClean="0"/>
            </a:br>
            <a:r>
              <a:rPr lang="en-US" dirty="0" smtClean="0"/>
              <a:t>video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movies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6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/movies </a:t>
            </a:r>
            <a:r>
              <a:rPr lang="en-US" dirty="0" err="1" smtClean="0"/>
              <a:t>json</a:t>
            </a:r>
            <a:r>
              <a:rPr lang="en-US" dirty="0" smtClean="0"/>
              <a:t> end point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6929" y="3270250"/>
            <a:ext cx="1133928" cy="408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8186" y="2873829"/>
            <a:ext cx="1807028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Imdb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499428" y="2873829"/>
            <a:ext cx="1442357" cy="92528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61722" y="2295071"/>
            <a:ext cx="1639206" cy="408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ovies.json</a:t>
            </a:r>
            <a:endParaRPr lang="en-US" dirty="0"/>
          </a:p>
        </p:txBody>
      </p:sp>
      <p:pic>
        <p:nvPicPr>
          <p:cNvPr id="10" name="Picture 9" descr="Screen Shot 2013-07-05 at 5.3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5107213"/>
            <a:ext cx="4673600" cy="3175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9" idx="0"/>
            <a:endCxn id="4" idx="2"/>
          </p:cNvCxnSpPr>
          <p:nvPr/>
        </p:nvCxnSpPr>
        <p:spPr>
          <a:xfrm flipV="1">
            <a:off x="2843893" y="3678464"/>
            <a:ext cx="0" cy="449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</p:cNvCxnSpPr>
          <p:nvPr/>
        </p:nvCxnSpPr>
        <p:spPr>
          <a:xfrm flipV="1">
            <a:off x="2843893" y="2703285"/>
            <a:ext cx="0" cy="566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3410857" y="3270250"/>
            <a:ext cx="1100364" cy="2041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1785" y="3175000"/>
            <a:ext cx="4064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6929" y="2873829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3893" y="2873829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pic>
        <p:nvPicPr>
          <p:cNvPr id="27" name="Picture 26" descr="Screen Shot 2013-07-05 at 5.4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067957"/>
            <a:ext cx="1739900" cy="812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94032" y="5506356"/>
            <a:ext cx="474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bit.ly</a:t>
            </a:r>
            <a:r>
              <a:rPr lang="en-US" sz="4400" dirty="0"/>
              <a:t>/</a:t>
            </a:r>
            <a:r>
              <a:rPr lang="en-US" sz="4400" dirty="0" err="1"/>
              <a:t>json</a:t>
            </a:r>
            <a:r>
              <a:rPr lang="en-US" sz="4400" dirty="0"/>
              <a:t>-endpoint</a:t>
            </a:r>
          </a:p>
        </p:txBody>
      </p:sp>
      <p:pic>
        <p:nvPicPr>
          <p:cNvPr id="29" name="Picture 28" descr="Screen Shot 2013-07-05 at 4.09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8" y="4127501"/>
            <a:ext cx="2594429" cy="22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Define the route</a:t>
            </a:r>
            <a:endParaRPr lang="en-US" dirty="0"/>
          </a:p>
        </p:txBody>
      </p:sp>
      <p:pic>
        <p:nvPicPr>
          <p:cNvPr id="8" name="Content Placeholder 7" descr="Screen Shot 2013-07-05 at 5.4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032" b="-376032"/>
          <a:stretch>
            <a:fillRect/>
          </a:stretch>
        </p:blipFill>
        <p:spPr>
          <a:xfrm>
            <a:off x="457200" y="-451076"/>
            <a:ext cx="8229600" cy="4525963"/>
          </a:xfrm>
        </p:spPr>
      </p:pic>
      <p:pic>
        <p:nvPicPr>
          <p:cNvPr id="9" name="Picture 8" descr="Screen Shot 2013-07-05 at 5.49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7238"/>
            <a:ext cx="7904693" cy="1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5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 – Implement the </a:t>
            </a:r>
            <a:br>
              <a:rPr lang="en-US" dirty="0" smtClean="0"/>
            </a:br>
            <a:r>
              <a:rPr lang="en-US" dirty="0" smtClean="0"/>
              <a:t>route end point</a:t>
            </a:r>
            <a:endParaRPr lang="en-US" dirty="0"/>
          </a:p>
        </p:txBody>
      </p:sp>
      <p:pic>
        <p:nvPicPr>
          <p:cNvPr id="4" name="Content Placeholder 3" descr="Screen Shot 2013-07-05 at 5.4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78" b="-25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 – Generate the </a:t>
            </a:r>
            <a:r>
              <a:rPr lang="en-US" dirty="0" err="1" smtClean="0"/>
              <a:t>movies.json</a:t>
            </a:r>
            <a:r>
              <a:rPr lang="en-US" dirty="0" smtClean="0"/>
              <a:t> file by scraping </a:t>
            </a:r>
            <a:r>
              <a:rPr lang="en-US" dirty="0" err="1" smtClean="0"/>
              <a:t>imdb</a:t>
            </a:r>
            <a:r>
              <a:rPr lang="en-US" dirty="0" smtClean="0"/>
              <a:t> web site</a:t>
            </a:r>
            <a:endParaRPr lang="en-US" dirty="0"/>
          </a:p>
        </p:txBody>
      </p:sp>
      <p:pic>
        <p:nvPicPr>
          <p:cNvPr id="4" name="Content Placeholder 3" descr="Screen Shot 2013-07-05 at 5.47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38" b="-518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720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json</a:t>
            </a:r>
            <a:r>
              <a:rPr lang="en-US" dirty="0" smtClean="0"/>
              <a:t> file with data</a:t>
            </a:r>
            <a:endParaRPr lang="en-US" dirty="0"/>
          </a:p>
        </p:txBody>
      </p:sp>
      <p:pic>
        <p:nvPicPr>
          <p:cNvPr id="4" name="Content Placeholder 3" descr="Screen Shot 2013-07-05 at 5.48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15" b="-14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07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 – Schedule generation of </a:t>
            </a:r>
            <a:br>
              <a:rPr lang="en-US" dirty="0" smtClean="0"/>
            </a:br>
            <a:r>
              <a:rPr lang="en-US" dirty="0" err="1" smtClean="0"/>
              <a:t>movies.json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 descr="Screen Shot 2013-07-05 at 5.46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2" b="-6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4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dirty="0"/>
          </a:p>
        </p:txBody>
      </p:sp>
      <p:pic>
        <p:nvPicPr>
          <p:cNvPr id="4" name="Content Placeholder 3" descr="Screen Shot 2013-07-05 at 5.50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695" b="-121695"/>
          <a:stretch>
            <a:fillRect/>
          </a:stretch>
        </p:blipFill>
        <p:spPr>
          <a:xfrm>
            <a:off x="88900" y="-386982"/>
            <a:ext cx="8229600" cy="4525963"/>
          </a:xfrm>
        </p:spPr>
      </p:pic>
      <p:pic>
        <p:nvPicPr>
          <p:cNvPr id="5" name="Picture 4" descr="Screen Shot 2013-07-05 at 5.52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667787"/>
            <a:ext cx="6731000" cy="4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2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deploy your jQuery Mobile app on </a:t>
            </a:r>
            <a:r>
              <a:rPr lang="en-US" dirty="0" err="1" smtClean="0"/>
              <a:t>HEROKU.com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1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61</TotalTime>
  <Words>74</Words>
  <Application>Microsoft Macintosh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jQuery Mobile School video 7</vt:lpstr>
      <vt:lpstr>/movies json end point</vt:lpstr>
      <vt:lpstr>Step 1 - Define the route</vt:lpstr>
      <vt:lpstr>Step 2 – Implement the  route end point</vt:lpstr>
      <vt:lpstr>Step 3 – Generate the movies.json file by scraping imdb web site</vt:lpstr>
      <vt:lpstr>Write json file with data</vt:lpstr>
      <vt:lpstr>Step 4 – Schedule generation of  movies.json file</vt:lpstr>
      <vt:lpstr>See it in action</vt:lpstr>
      <vt:lpstr>Up Next</vt:lpstr>
    </vt:vector>
  </TitlesOfParts>
  <Company>LinkedIn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 School video 7</dc:title>
  <dc:creator>Kunal C</dc:creator>
  <cp:lastModifiedBy>Kunal C</cp:lastModifiedBy>
  <cp:revision>6</cp:revision>
  <dcterms:created xsi:type="dcterms:W3CDTF">2013-07-06T00:25:58Z</dcterms:created>
  <dcterms:modified xsi:type="dcterms:W3CDTF">2013-07-06T01:27:12Z</dcterms:modified>
</cp:coreProperties>
</file>