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media/image1.jpeg" ContentType="image/jpeg"/>
  <Override PartName="/ppt/media/image2.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81" name="Shape 381"/>
          <p:cNvSpPr/>
          <p:nvPr>
            <p:ph type="sldImg"/>
          </p:nvPr>
        </p:nvSpPr>
        <p:spPr>
          <a:xfrm>
            <a:off x="1143000" y="685800"/>
            <a:ext cx="4572000" cy="3429000"/>
          </a:xfrm>
          <a:prstGeom prst="rect">
            <a:avLst/>
          </a:prstGeom>
        </p:spPr>
        <p:txBody>
          <a:bodyPr/>
          <a:lstStyle/>
          <a:p>
            <a:pPr/>
          </a:p>
        </p:txBody>
      </p:sp>
      <p:sp>
        <p:nvSpPr>
          <p:cNvPr id="382" name="Shape 3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2.jpe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107" name="Title Text"/>
          <p:cNvSpPr txBox="1"/>
          <p:nvPr>
            <p:ph type="title"/>
          </p:nvPr>
        </p:nvSpPr>
        <p:spPr>
          <a:xfrm>
            <a:off x="248151" y="940"/>
            <a:ext cx="8658301" cy="557701"/>
          </a:xfrm>
          <a:prstGeom prst="rect">
            <a:avLst/>
          </a:prstGeom>
        </p:spPr>
        <p:txBody>
          <a:bodyPr lIns="34275" tIns="34275" rIns="34275" bIns="34275" anchor="ctr"/>
          <a:lstStyle>
            <a:lvl1pPr>
              <a:lnSpc>
                <a:spcPct val="90000"/>
              </a:lnSpc>
            </a:lvl1pPr>
          </a:lstStyle>
          <a:p>
            <a:pPr/>
            <a:r>
              <a:t>Title Text</a:t>
            </a:r>
          </a:p>
        </p:txBody>
      </p:sp>
      <p:sp>
        <p:nvSpPr>
          <p:cNvPr id="108" name="Body Level One…"/>
          <p:cNvSpPr txBox="1"/>
          <p:nvPr>
            <p:ph type="body" idx="1"/>
          </p:nvPr>
        </p:nvSpPr>
        <p:spPr>
          <a:xfrm>
            <a:off x="248151" y="771525"/>
            <a:ext cx="8658301" cy="3861300"/>
          </a:xfrm>
          <a:prstGeom prst="rect">
            <a:avLst/>
          </a:prstGeom>
        </p:spPr>
        <p:txBody>
          <a:bodyPr lIns="34275" tIns="34275" rIns="34275" bIns="34275"/>
          <a:lstStyle>
            <a:lvl1pPr indent="-317500">
              <a:lnSpc>
                <a:spcPct val="90000"/>
              </a:lnSpc>
              <a:spcBef>
                <a:spcPts val="800"/>
              </a:spcBef>
              <a:buClr>
                <a:srgbClr val="000000"/>
              </a:buClr>
              <a:buChar char="•"/>
            </a:lvl1pPr>
            <a:lvl2pPr marL="1012371" indent="-440871">
              <a:lnSpc>
                <a:spcPct val="90000"/>
              </a:lnSpc>
              <a:spcBef>
                <a:spcPts val="800"/>
              </a:spcBef>
              <a:buClr>
                <a:srgbClr val="000000"/>
              </a:buClr>
              <a:buChar char="•"/>
            </a:lvl2pPr>
            <a:lvl3pPr>
              <a:lnSpc>
                <a:spcPct val="90000"/>
              </a:lnSpc>
              <a:spcBef>
                <a:spcPts val="800"/>
              </a:spcBef>
              <a:buClr>
                <a:srgbClr val="000000"/>
              </a:buClr>
              <a:buChar char="•"/>
            </a:lvl3pPr>
            <a:lvl4pPr>
              <a:lnSpc>
                <a:spcPct val="90000"/>
              </a:lnSpc>
              <a:spcBef>
                <a:spcPts val="800"/>
              </a:spcBef>
              <a:buClr>
                <a:srgbClr val="000000"/>
              </a:buClr>
              <a:buChar char="•"/>
            </a:lvl4pPr>
            <a:lvl5pPr>
              <a:lnSpc>
                <a:spcPct val="90000"/>
              </a:lnSpc>
              <a:spcBef>
                <a:spcPts val="800"/>
              </a:spcBef>
              <a:buClr>
                <a:srgbClr val="000000"/>
              </a:buClr>
              <a:buChar cha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xfrm>
            <a:off x="4419600" y="4608064"/>
            <a:ext cx="2133600" cy="31839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chievement Title">
    <p:spTree>
      <p:nvGrpSpPr>
        <p:cNvPr id="1" name=""/>
        <p:cNvGrpSpPr/>
        <p:nvPr/>
      </p:nvGrpSpPr>
      <p:grpSpPr>
        <a:xfrm>
          <a:off x="0" y="0"/>
          <a:ext cx="0" cy="0"/>
          <a:chOff x="0" y="0"/>
          <a:chExt cx="0" cy="0"/>
        </a:xfrm>
      </p:grpSpPr>
      <p:sp>
        <p:nvSpPr>
          <p:cNvPr id="116" name="Title Text"/>
          <p:cNvSpPr txBox="1"/>
          <p:nvPr>
            <p:ph type="title"/>
          </p:nvPr>
        </p:nvSpPr>
        <p:spPr>
          <a:xfrm>
            <a:off x="248151" y="940"/>
            <a:ext cx="8658301" cy="557701"/>
          </a:xfrm>
          <a:prstGeom prst="rect">
            <a:avLst/>
          </a:prstGeom>
        </p:spPr>
        <p:txBody>
          <a:bodyPr lIns="34275" tIns="34275" rIns="34275" bIns="34275" anchor="ctr"/>
          <a:lstStyle>
            <a:lvl1pPr>
              <a:lnSpc>
                <a:spcPct val="90000"/>
              </a:lnSpc>
            </a:lvl1pPr>
          </a:lstStyle>
          <a:p>
            <a:pPr/>
            <a:r>
              <a:t>Title Text</a:t>
            </a:r>
          </a:p>
        </p:txBody>
      </p:sp>
      <p:sp>
        <p:nvSpPr>
          <p:cNvPr id="117" name="Body Level One…"/>
          <p:cNvSpPr txBox="1"/>
          <p:nvPr>
            <p:ph type="body" sz="quarter" idx="1"/>
          </p:nvPr>
        </p:nvSpPr>
        <p:spPr>
          <a:xfrm>
            <a:off x="247650" y="746522"/>
            <a:ext cx="3800400" cy="625801"/>
          </a:xfrm>
          <a:prstGeom prst="rect">
            <a:avLst/>
          </a:prstGeom>
        </p:spPr>
        <p:txBody>
          <a:bodyPr lIns="34275" tIns="34275" rIns="34275" bIns="34275"/>
          <a:lstStyle>
            <a:lvl1pPr marL="228600" indent="0">
              <a:lnSpc>
                <a:spcPct val="90000"/>
              </a:lnSpc>
              <a:spcBef>
                <a:spcPts val="800"/>
              </a:spcBef>
              <a:buClrTx/>
              <a:buSzTx/>
              <a:buFontTx/>
              <a:buNone/>
              <a:defRPr b="1" sz="1700"/>
            </a:lvl1pPr>
            <a:lvl2pPr marL="982435" indent="-385535">
              <a:lnSpc>
                <a:spcPct val="90000"/>
              </a:lnSpc>
              <a:spcBef>
                <a:spcPts val="800"/>
              </a:spcBef>
              <a:buClrTx/>
              <a:buSzPts val="1700"/>
              <a:buFontTx/>
              <a:buChar char="•"/>
              <a:defRPr b="1" sz="1700"/>
            </a:lvl2pPr>
            <a:lvl3pPr marL="1439635" indent="-385535">
              <a:lnSpc>
                <a:spcPct val="90000"/>
              </a:lnSpc>
              <a:spcBef>
                <a:spcPts val="800"/>
              </a:spcBef>
              <a:buClrTx/>
              <a:buSzPts val="1700"/>
              <a:buFontTx/>
              <a:buChar char="•"/>
              <a:defRPr b="1" sz="1700"/>
            </a:lvl3pPr>
            <a:lvl4pPr marL="1896835" indent="-385535">
              <a:lnSpc>
                <a:spcPct val="90000"/>
              </a:lnSpc>
              <a:spcBef>
                <a:spcPts val="800"/>
              </a:spcBef>
              <a:buClrTx/>
              <a:buSzPts val="1700"/>
              <a:buFontTx/>
              <a:buChar char="•"/>
              <a:defRPr b="1" sz="1700"/>
            </a:lvl4pPr>
            <a:lvl5pPr marL="2354035" indent="-385535">
              <a:lnSpc>
                <a:spcPct val="90000"/>
              </a:lnSpc>
              <a:spcBef>
                <a:spcPts val="800"/>
              </a:spcBef>
              <a:buClrTx/>
              <a:buSzPts val="1700"/>
              <a:buFontTx/>
              <a:buChar char="•"/>
              <a:defRPr b="1" sz="1700"/>
            </a:lvl5pPr>
          </a:lstStyle>
          <a:p>
            <a:pPr/>
            <a:r>
              <a:t>Body Level One</a:t>
            </a:r>
          </a:p>
          <a:p>
            <a:pPr lvl="1"/>
            <a:r>
              <a:t>Body Level Two</a:t>
            </a:r>
          </a:p>
          <a:p>
            <a:pPr lvl="2"/>
            <a:r>
              <a:t>Body Level Three</a:t>
            </a:r>
          </a:p>
          <a:p>
            <a:pPr lvl="3"/>
            <a:r>
              <a:t>Body Level Four</a:t>
            </a:r>
          </a:p>
          <a:p>
            <a:pPr lvl="4"/>
            <a:r>
              <a:t>Body Level Five</a:t>
            </a:r>
          </a:p>
        </p:txBody>
      </p:sp>
      <p:sp>
        <p:nvSpPr>
          <p:cNvPr id="118" name="Google Shape;56;p14"/>
          <p:cNvSpPr txBox="1"/>
          <p:nvPr>
            <p:ph type="body" sz="quarter" idx="21"/>
          </p:nvPr>
        </p:nvSpPr>
        <p:spPr>
          <a:xfrm>
            <a:off x="247649" y="1478143"/>
            <a:ext cx="3800401" cy="298501"/>
          </a:xfrm>
          <a:prstGeom prst="rect">
            <a:avLst/>
          </a:prstGeom>
        </p:spPr>
        <p:txBody>
          <a:bodyPr lIns="34275" tIns="34275" rIns="34275" bIns="34275"/>
          <a:lstStyle/>
          <a:p>
            <a:pPr marL="228600" indent="0">
              <a:lnSpc>
                <a:spcPct val="90000"/>
              </a:lnSpc>
              <a:spcBef>
                <a:spcPts val="800"/>
              </a:spcBef>
              <a:buClrTx/>
              <a:buSzTx/>
              <a:buFontTx/>
              <a:buNone/>
              <a:defRPr cap="small" sz="1500"/>
            </a:pPr>
          </a:p>
        </p:txBody>
      </p:sp>
      <p:sp>
        <p:nvSpPr>
          <p:cNvPr id="119" name="Google Shape;57;p14"/>
          <p:cNvSpPr/>
          <p:nvPr>
            <p:ph type="pic" sz="quarter" idx="22"/>
          </p:nvPr>
        </p:nvSpPr>
        <p:spPr>
          <a:xfrm>
            <a:off x="247650" y="1881334"/>
            <a:ext cx="3800400" cy="2309701"/>
          </a:xfrm>
          <a:prstGeom prst="rect">
            <a:avLst/>
          </a:prstGeom>
        </p:spPr>
        <p:txBody>
          <a:bodyPr lIns="91439" tIns="45719" rIns="91439" bIns="45719">
            <a:noAutofit/>
          </a:bodyPr>
          <a:lstStyle/>
          <a:p>
            <a:pPr/>
          </a:p>
        </p:txBody>
      </p:sp>
      <p:sp>
        <p:nvSpPr>
          <p:cNvPr id="120" name="Google Shape;58;p14"/>
          <p:cNvSpPr txBox="1"/>
          <p:nvPr>
            <p:ph type="body" sz="half" idx="23"/>
          </p:nvPr>
        </p:nvSpPr>
        <p:spPr>
          <a:xfrm>
            <a:off x="4205288" y="2272084"/>
            <a:ext cx="4758900" cy="2413201"/>
          </a:xfrm>
          <a:prstGeom prst="rect">
            <a:avLst/>
          </a:prstGeom>
        </p:spPr>
        <p:txBody>
          <a:bodyPr lIns="34275" tIns="34275" rIns="34275" bIns="34275"/>
          <a:lstStyle/>
          <a:p>
            <a:pPr indent="-317500">
              <a:lnSpc>
                <a:spcPct val="90000"/>
              </a:lnSpc>
              <a:spcBef>
                <a:spcPts val="800"/>
              </a:spcBef>
              <a:buClr>
                <a:srgbClr val="000000"/>
              </a:buClr>
              <a:buChar char="•"/>
            </a:pPr>
          </a:p>
        </p:txBody>
      </p:sp>
      <p:sp>
        <p:nvSpPr>
          <p:cNvPr id="121" name="Google Shape;59;p14"/>
          <p:cNvSpPr txBox="1"/>
          <p:nvPr>
            <p:ph type="body" sz="quarter" idx="24"/>
          </p:nvPr>
        </p:nvSpPr>
        <p:spPr>
          <a:xfrm>
            <a:off x="247649" y="4296966"/>
            <a:ext cx="3800401" cy="388201"/>
          </a:xfrm>
          <a:prstGeom prst="rect">
            <a:avLst/>
          </a:prstGeom>
        </p:spPr>
        <p:txBody>
          <a:bodyPr lIns="34275" tIns="34275" rIns="34275" bIns="34275"/>
          <a:lstStyle/>
          <a:p>
            <a:pPr marL="228600" indent="0">
              <a:lnSpc>
                <a:spcPct val="90000"/>
              </a:lnSpc>
              <a:spcBef>
                <a:spcPts val="800"/>
              </a:spcBef>
              <a:buClrTx/>
              <a:buSzTx/>
              <a:buFontTx/>
              <a:buNone/>
              <a:defRPr sz="900">
                <a:solidFill>
                  <a:srgbClr val="7F7F7F"/>
                </a:solidFill>
              </a:defRPr>
            </a:pPr>
          </a:p>
        </p:txBody>
      </p:sp>
      <p:sp>
        <p:nvSpPr>
          <p:cNvPr id="122" name="Google Shape;60;p14"/>
          <p:cNvSpPr txBox="1"/>
          <p:nvPr>
            <p:ph type="body" sz="quarter" idx="25"/>
          </p:nvPr>
        </p:nvSpPr>
        <p:spPr>
          <a:xfrm>
            <a:off x="4205288" y="765407"/>
            <a:ext cx="4758900" cy="1190701"/>
          </a:xfrm>
          <a:prstGeom prst="rect">
            <a:avLst/>
          </a:prstGeom>
        </p:spPr>
        <p:txBody>
          <a:bodyPr lIns="34275" tIns="34275" rIns="34275" bIns="34275"/>
          <a:lstStyle/>
          <a:p>
            <a:pPr indent="-317500">
              <a:lnSpc>
                <a:spcPct val="90000"/>
              </a:lnSpc>
              <a:spcBef>
                <a:spcPts val="800"/>
              </a:spcBef>
              <a:buClr>
                <a:srgbClr val="000000"/>
              </a:buClr>
              <a:buChar char="•"/>
            </a:pPr>
          </a:p>
        </p:txBody>
      </p:sp>
      <p:sp>
        <p:nvSpPr>
          <p:cNvPr id="123" name="Slide Number"/>
          <p:cNvSpPr txBox="1"/>
          <p:nvPr>
            <p:ph type="sldNum" sz="quarter" idx="2"/>
          </p:nvPr>
        </p:nvSpPr>
        <p:spPr>
          <a:xfrm>
            <a:off x="4419600" y="4608064"/>
            <a:ext cx="2133600" cy="31839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chievement Additional Content">
    <p:spTree>
      <p:nvGrpSpPr>
        <p:cNvPr id="1" name=""/>
        <p:cNvGrpSpPr/>
        <p:nvPr/>
      </p:nvGrpSpPr>
      <p:grpSpPr>
        <a:xfrm>
          <a:off x="0" y="0"/>
          <a:ext cx="0" cy="0"/>
          <a:chOff x="0" y="0"/>
          <a:chExt cx="0" cy="0"/>
        </a:xfrm>
      </p:grpSpPr>
      <p:sp>
        <p:nvSpPr>
          <p:cNvPr id="130" name="Title Text"/>
          <p:cNvSpPr txBox="1"/>
          <p:nvPr>
            <p:ph type="title"/>
          </p:nvPr>
        </p:nvSpPr>
        <p:spPr>
          <a:xfrm>
            <a:off x="248151" y="940"/>
            <a:ext cx="8658301" cy="557701"/>
          </a:xfrm>
          <a:prstGeom prst="rect">
            <a:avLst/>
          </a:prstGeom>
        </p:spPr>
        <p:txBody>
          <a:bodyPr lIns="34275" tIns="34275" rIns="34275" bIns="34275" anchor="ctr"/>
          <a:lstStyle>
            <a:lvl1pPr>
              <a:lnSpc>
                <a:spcPct val="90000"/>
              </a:lnSpc>
            </a:lvl1pPr>
          </a:lstStyle>
          <a:p>
            <a:pPr/>
            <a:r>
              <a:t>Title Text</a:t>
            </a:r>
          </a:p>
        </p:txBody>
      </p:sp>
      <p:sp>
        <p:nvSpPr>
          <p:cNvPr id="131" name="Google Shape;63;p15"/>
          <p:cNvSpPr/>
          <p:nvPr>
            <p:ph type="pic" sz="quarter" idx="21"/>
          </p:nvPr>
        </p:nvSpPr>
        <p:spPr>
          <a:xfrm>
            <a:off x="6122725" y="727957"/>
            <a:ext cx="2595301" cy="1460101"/>
          </a:xfrm>
          <a:prstGeom prst="rect">
            <a:avLst/>
          </a:prstGeom>
        </p:spPr>
        <p:txBody>
          <a:bodyPr lIns="91439" tIns="45719" rIns="91439" bIns="45719">
            <a:noAutofit/>
          </a:bodyPr>
          <a:lstStyle/>
          <a:p>
            <a:pPr/>
          </a:p>
        </p:txBody>
      </p:sp>
      <p:sp>
        <p:nvSpPr>
          <p:cNvPr id="132" name="Body Level One…"/>
          <p:cNvSpPr txBox="1"/>
          <p:nvPr>
            <p:ph type="body" sz="quarter" idx="1"/>
          </p:nvPr>
        </p:nvSpPr>
        <p:spPr>
          <a:xfrm>
            <a:off x="6122725" y="2314828"/>
            <a:ext cx="2595301" cy="677401"/>
          </a:xfrm>
          <a:prstGeom prst="rect">
            <a:avLst/>
          </a:prstGeom>
        </p:spPr>
        <p:txBody>
          <a:bodyPr lIns="34275" tIns="34275" rIns="34275" bIns="34275"/>
          <a:lstStyle>
            <a:lvl1pPr marL="228600" indent="0">
              <a:lnSpc>
                <a:spcPct val="90000"/>
              </a:lnSpc>
              <a:spcBef>
                <a:spcPts val="800"/>
              </a:spcBef>
              <a:buClrTx/>
              <a:buSzTx/>
              <a:buFontTx/>
              <a:buNone/>
              <a:defRPr sz="900">
                <a:solidFill>
                  <a:srgbClr val="7F7F7F"/>
                </a:solidFill>
              </a:defRPr>
            </a:lvl1pPr>
            <a:lvl2pPr marL="914400" indent="-285750">
              <a:lnSpc>
                <a:spcPct val="90000"/>
              </a:lnSpc>
              <a:spcBef>
                <a:spcPts val="800"/>
              </a:spcBef>
              <a:buClrTx/>
              <a:buSzPts val="900"/>
              <a:buFontTx/>
              <a:buChar char="•"/>
              <a:defRPr sz="900">
                <a:solidFill>
                  <a:srgbClr val="7F7F7F"/>
                </a:solidFill>
              </a:defRPr>
            </a:lvl2pPr>
            <a:lvl3pPr marL="1371600" indent="-285750">
              <a:lnSpc>
                <a:spcPct val="90000"/>
              </a:lnSpc>
              <a:spcBef>
                <a:spcPts val="800"/>
              </a:spcBef>
              <a:buClrTx/>
              <a:buSzPts val="900"/>
              <a:buFontTx/>
              <a:buChar char="•"/>
              <a:defRPr sz="900">
                <a:solidFill>
                  <a:srgbClr val="7F7F7F"/>
                </a:solidFill>
              </a:defRPr>
            </a:lvl3pPr>
            <a:lvl4pPr marL="1828800" indent="-285750">
              <a:lnSpc>
                <a:spcPct val="90000"/>
              </a:lnSpc>
              <a:spcBef>
                <a:spcPts val="800"/>
              </a:spcBef>
              <a:buClrTx/>
              <a:buSzPts val="900"/>
              <a:buFontTx/>
              <a:buChar char="•"/>
              <a:defRPr sz="900">
                <a:solidFill>
                  <a:srgbClr val="7F7F7F"/>
                </a:solidFill>
              </a:defRPr>
            </a:lvl4pPr>
            <a:lvl5pPr marL="2286000" indent="-285750">
              <a:lnSpc>
                <a:spcPct val="90000"/>
              </a:lnSpc>
              <a:spcBef>
                <a:spcPts val="800"/>
              </a:spcBef>
              <a:buClrTx/>
              <a:buSzPts val="900"/>
              <a:buFontTx/>
              <a:buChar char="•"/>
              <a:defRPr sz="9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133" name="Google Shape;65;p15"/>
          <p:cNvSpPr/>
          <p:nvPr>
            <p:ph type="pic" sz="half" idx="22"/>
          </p:nvPr>
        </p:nvSpPr>
        <p:spPr>
          <a:xfrm>
            <a:off x="180049" y="727957"/>
            <a:ext cx="5464501" cy="3321301"/>
          </a:xfrm>
          <a:prstGeom prst="rect">
            <a:avLst/>
          </a:prstGeom>
        </p:spPr>
        <p:txBody>
          <a:bodyPr lIns="91439" tIns="45719" rIns="91439" bIns="45719">
            <a:noAutofit/>
          </a:bodyPr>
          <a:lstStyle/>
          <a:p>
            <a:pPr/>
          </a:p>
        </p:txBody>
      </p:sp>
      <p:sp>
        <p:nvSpPr>
          <p:cNvPr id="134" name="Google Shape;66;p15"/>
          <p:cNvSpPr txBox="1"/>
          <p:nvPr>
            <p:ph type="body" sz="quarter" idx="23"/>
          </p:nvPr>
        </p:nvSpPr>
        <p:spPr>
          <a:xfrm>
            <a:off x="180049" y="4154447"/>
            <a:ext cx="4845300" cy="440100"/>
          </a:xfrm>
          <a:prstGeom prst="rect">
            <a:avLst/>
          </a:prstGeom>
        </p:spPr>
        <p:txBody>
          <a:bodyPr lIns="34275" tIns="34275" rIns="34275" bIns="34275"/>
          <a:lstStyle/>
          <a:p>
            <a:pPr marL="228600" indent="0">
              <a:lnSpc>
                <a:spcPct val="90000"/>
              </a:lnSpc>
              <a:spcBef>
                <a:spcPts val="800"/>
              </a:spcBef>
              <a:buClrTx/>
              <a:buSzTx/>
              <a:buFontTx/>
              <a:buNone/>
              <a:defRPr sz="900">
                <a:solidFill>
                  <a:srgbClr val="7F7F7F"/>
                </a:solidFill>
              </a:defRPr>
            </a:pPr>
          </a:p>
        </p:txBody>
      </p:sp>
      <p:sp>
        <p:nvSpPr>
          <p:cNvPr id="135" name="Google Shape;67;p15"/>
          <p:cNvSpPr/>
          <p:nvPr>
            <p:ph type="pic" sz="quarter" idx="24"/>
          </p:nvPr>
        </p:nvSpPr>
        <p:spPr>
          <a:xfrm>
            <a:off x="6122725" y="3119084"/>
            <a:ext cx="2595301" cy="1475701"/>
          </a:xfrm>
          <a:prstGeom prst="rect">
            <a:avLst/>
          </a:prstGeom>
        </p:spPr>
        <p:txBody>
          <a:bodyPr lIns="91439" tIns="45719" rIns="91439" bIns="45719">
            <a:noAutofit/>
          </a:bodyPr>
          <a:lstStyle/>
          <a:p>
            <a:pPr/>
          </a:p>
        </p:txBody>
      </p:sp>
      <p:sp>
        <p:nvSpPr>
          <p:cNvPr id="136" name="Slide Number"/>
          <p:cNvSpPr txBox="1"/>
          <p:nvPr>
            <p:ph type="sldNum" sz="quarter" idx="2"/>
          </p:nvPr>
        </p:nvSpPr>
        <p:spPr>
          <a:xfrm>
            <a:off x="4419600" y="4608064"/>
            <a:ext cx="2133600" cy="31839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Achievement Additional Content">
    <p:spTree>
      <p:nvGrpSpPr>
        <p:cNvPr id="1" name=""/>
        <p:cNvGrpSpPr/>
        <p:nvPr/>
      </p:nvGrpSpPr>
      <p:grpSpPr>
        <a:xfrm>
          <a:off x="0" y="0"/>
          <a:ext cx="0" cy="0"/>
          <a:chOff x="0" y="0"/>
          <a:chExt cx="0" cy="0"/>
        </a:xfrm>
      </p:grpSpPr>
      <p:sp>
        <p:nvSpPr>
          <p:cNvPr id="143" name="Title Text"/>
          <p:cNvSpPr txBox="1"/>
          <p:nvPr>
            <p:ph type="title"/>
          </p:nvPr>
        </p:nvSpPr>
        <p:spPr>
          <a:xfrm>
            <a:off x="248151" y="940"/>
            <a:ext cx="8658301" cy="557701"/>
          </a:xfrm>
          <a:prstGeom prst="rect">
            <a:avLst/>
          </a:prstGeom>
        </p:spPr>
        <p:txBody>
          <a:bodyPr lIns="34275" tIns="34275" rIns="34275" bIns="34275" anchor="ctr"/>
          <a:lstStyle>
            <a:lvl1pPr>
              <a:lnSpc>
                <a:spcPct val="90000"/>
              </a:lnSpc>
            </a:lvl1pPr>
          </a:lstStyle>
          <a:p>
            <a:pPr/>
            <a:r>
              <a:t>Title Text</a:t>
            </a:r>
          </a:p>
        </p:txBody>
      </p:sp>
      <p:sp>
        <p:nvSpPr>
          <p:cNvPr id="144" name="Body Level One…"/>
          <p:cNvSpPr txBox="1"/>
          <p:nvPr>
            <p:ph type="body" sz="half" idx="1"/>
          </p:nvPr>
        </p:nvSpPr>
        <p:spPr>
          <a:xfrm>
            <a:off x="169933" y="746524"/>
            <a:ext cx="8794500" cy="1335300"/>
          </a:xfrm>
          <a:prstGeom prst="rect">
            <a:avLst/>
          </a:prstGeom>
        </p:spPr>
        <p:txBody>
          <a:bodyPr lIns="34275" tIns="34275" rIns="34275" bIns="34275"/>
          <a:lstStyle>
            <a:lvl1pPr marL="228600" indent="0">
              <a:lnSpc>
                <a:spcPct val="90000"/>
              </a:lnSpc>
              <a:spcBef>
                <a:spcPts val="800"/>
              </a:spcBef>
              <a:buClrTx/>
              <a:buSzTx/>
              <a:buFontTx/>
              <a:buNone/>
            </a:lvl1pPr>
            <a:lvl2pPr marL="1012371" indent="-440871">
              <a:lnSpc>
                <a:spcPct val="90000"/>
              </a:lnSpc>
              <a:spcBef>
                <a:spcPts val="800"/>
              </a:spcBef>
              <a:buClrTx/>
              <a:buFontTx/>
              <a:buChar char="•"/>
            </a:lvl2pPr>
            <a:lvl3pPr marL="1464128" indent="-416378">
              <a:lnSpc>
                <a:spcPct val="90000"/>
              </a:lnSpc>
              <a:spcBef>
                <a:spcPts val="800"/>
              </a:spcBef>
              <a:buClrTx/>
              <a:buFontTx/>
              <a:buChar char="•"/>
            </a:lvl3pPr>
            <a:lvl4pPr>
              <a:lnSpc>
                <a:spcPct val="90000"/>
              </a:lnSpc>
              <a:spcBef>
                <a:spcPts val="800"/>
              </a:spcBef>
              <a:buClrTx/>
              <a:buFontTx/>
              <a:buChar char="•"/>
            </a:lvl4pPr>
            <a:lvl5pPr>
              <a:lnSpc>
                <a:spcPct val="90000"/>
              </a:lnSpc>
              <a:spcBef>
                <a:spcPts val="800"/>
              </a:spcBef>
              <a:buClrTx/>
              <a:buFontTx/>
              <a:buChar char="•"/>
            </a:lvl5pPr>
          </a:lstStyle>
          <a:p>
            <a:pPr/>
            <a:r>
              <a:t>Body Level One</a:t>
            </a:r>
          </a:p>
          <a:p>
            <a:pPr lvl="1"/>
            <a:r>
              <a:t>Body Level Two</a:t>
            </a:r>
          </a:p>
          <a:p>
            <a:pPr lvl="2"/>
            <a:r>
              <a:t>Body Level Three</a:t>
            </a:r>
          </a:p>
          <a:p>
            <a:pPr lvl="3"/>
            <a:r>
              <a:t>Body Level Four</a:t>
            </a:r>
          </a:p>
          <a:p>
            <a:pPr lvl="4"/>
            <a:r>
              <a:t>Body Level Five</a:t>
            </a:r>
          </a:p>
        </p:txBody>
      </p:sp>
      <p:sp>
        <p:nvSpPr>
          <p:cNvPr id="145" name="Google Shape;71;p16"/>
          <p:cNvSpPr txBox="1"/>
          <p:nvPr>
            <p:ph type="body" sz="half" idx="21"/>
          </p:nvPr>
        </p:nvSpPr>
        <p:spPr>
          <a:xfrm>
            <a:off x="112093" y="3054775"/>
            <a:ext cx="8794500" cy="1335301"/>
          </a:xfrm>
          <a:prstGeom prst="rect">
            <a:avLst/>
          </a:prstGeom>
        </p:spPr>
        <p:txBody>
          <a:bodyPr lIns="34275" tIns="34275" rIns="34275" bIns="34275"/>
          <a:lstStyle/>
          <a:p>
            <a:pPr marL="228600" indent="0">
              <a:lnSpc>
                <a:spcPct val="90000"/>
              </a:lnSpc>
              <a:spcBef>
                <a:spcPts val="800"/>
              </a:spcBef>
              <a:buClrTx/>
              <a:buSzTx/>
              <a:buFontTx/>
              <a:buNone/>
            </a:pPr>
          </a:p>
        </p:txBody>
      </p:sp>
      <p:sp>
        <p:nvSpPr>
          <p:cNvPr id="146" name="Slide Number"/>
          <p:cNvSpPr txBox="1"/>
          <p:nvPr>
            <p:ph type="sldNum" sz="quarter" idx="2"/>
          </p:nvPr>
        </p:nvSpPr>
        <p:spPr>
          <a:xfrm>
            <a:off x="4419600" y="4608064"/>
            <a:ext cx="2133600" cy="31839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grpSp>
        <p:nvGrpSpPr>
          <p:cNvPr id="155" name="Google Shape;73;p17"/>
          <p:cNvGrpSpPr/>
          <p:nvPr/>
        </p:nvGrpSpPr>
        <p:grpSpPr>
          <a:xfrm>
            <a:off x="0" y="-1"/>
            <a:ext cx="9144000" cy="557731"/>
            <a:chOff x="0" y="0"/>
            <a:chExt cx="9144000" cy="557729"/>
          </a:xfrm>
        </p:grpSpPr>
        <p:sp>
          <p:nvSpPr>
            <p:cNvPr id="153" name="Google Shape;74;p17"/>
            <p:cNvSpPr/>
            <p:nvPr/>
          </p:nvSpPr>
          <p:spPr>
            <a:xfrm>
              <a:off x="0" y="0"/>
              <a:ext cx="9144000" cy="557729"/>
            </a:xfrm>
            <a:prstGeom prst="rect">
              <a:avLst/>
            </a:prstGeom>
            <a:solidFill>
              <a:srgbClr val="00205B"/>
            </a:solidFill>
            <a:ln w="12700" cap="flat">
              <a:noFill/>
              <a:miter lim="400000"/>
            </a:ln>
            <a:effectLst/>
          </p:spPr>
          <p:txBody>
            <a:bodyPr wrap="square" lIns="0" tIns="0" rIns="0" bIns="0" numCol="1" anchor="ctr">
              <a:noAutofit/>
            </a:bodyPr>
            <a:lstStyle/>
            <a:p>
              <a:pPr algn="ctr">
                <a:defRPr>
                  <a:solidFill>
                    <a:srgbClr val="FFFFFF"/>
                  </a:solidFill>
                  <a:latin typeface="Calibri"/>
                  <a:ea typeface="Calibri"/>
                  <a:cs typeface="Calibri"/>
                  <a:sym typeface="Calibri"/>
                </a:defRPr>
              </a:pPr>
            </a:p>
          </p:txBody>
        </p:sp>
        <p:pic>
          <p:nvPicPr>
            <p:cNvPr id="154" name="Google Shape;75;p17" descr="Google Shape;75;p17"/>
            <p:cNvPicPr>
              <a:picLocks noChangeAspect="1"/>
            </p:cNvPicPr>
            <p:nvPr/>
          </p:nvPicPr>
          <p:blipFill>
            <a:blip r:embed="rId2">
              <a:extLst/>
            </a:blip>
            <a:stretch>
              <a:fillRect/>
            </a:stretch>
          </p:blipFill>
          <p:spPr>
            <a:xfrm>
              <a:off x="0" y="-1"/>
              <a:ext cx="1488461" cy="557678"/>
            </a:xfrm>
            <a:prstGeom prst="rect">
              <a:avLst/>
            </a:prstGeom>
            <a:ln w="12700" cap="flat">
              <a:noFill/>
              <a:miter lim="400000"/>
            </a:ln>
            <a:effectLst/>
          </p:spPr>
        </p:pic>
      </p:grpSp>
      <p:pic>
        <p:nvPicPr>
          <p:cNvPr id="156" name="Google Shape;78;p17" descr="Google Shape;78;p17"/>
          <p:cNvPicPr>
            <a:picLocks noChangeAspect="1"/>
          </p:cNvPicPr>
          <p:nvPr/>
        </p:nvPicPr>
        <p:blipFill>
          <a:blip r:embed="rId3">
            <a:extLst/>
          </a:blip>
          <a:stretch>
            <a:fillRect/>
          </a:stretch>
        </p:blipFill>
        <p:spPr>
          <a:xfrm>
            <a:off x="5245511" y="4760386"/>
            <a:ext cx="1516045" cy="210312"/>
          </a:xfrm>
          <a:prstGeom prst="rect">
            <a:avLst/>
          </a:prstGeom>
          <a:ln w="12700">
            <a:miter lim="400000"/>
          </a:ln>
        </p:spPr>
      </p:pic>
      <p:pic>
        <p:nvPicPr>
          <p:cNvPr id="157" name="Google Shape;79;p17" descr="Google Shape;79;p17"/>
          <p:cNvPicPr>
            <a:picLocks noChangeAspect="1"/>
          </p:cNvPicPr>
          <p:nvPr/>
        </p:nvPicPr>
        <p:blipFill>
          <a:blip r:embed="rId4">
            <a:extLst/>
          </a:blip>
          <a:stretch>
            <a:fillRect/>
          </a:stretch>
        </p:blipFill>
        <p:spPr>
          <a:xfrm>
            <a:off x="2536032" y="4804493"/>
            <a:ext cx="1362457" cy="122099"/>
          </a:xfrm>
          <a:prstGeom prst="rect">
            <a:avLst/>
          </a:prstGeom>
          <a:ln w="12700">
            <a:miter lim="400000"/>
          </a:ln>
        </p:spPr>
      </p:pic>
      <p:pic>
        <p:nvPicPr>
          <p:cNvPr id="158" name="Google Shape;80;p17" descr="Google Shape;80;p17"/>
          <p:cNvPicPr>
            <a:picLocks noChangeAspect="1"/>
          </p:cNvPicPr>
          <p:nvPr/>
        </p:nvPicPr>
        <p:blipFill>
          <a:blip r:embed="rId5">
            <a:extLst/>
          </a:blip>
          <a:stretch>
            <a:fillRect/>
          </a:stretch>
        </p:blipFill>
        <p:spPr>
          <a:xfrm>
            <a:off x="4087729" y="4726015"/>
            <a:ext cx="968542" cy="342220"/>
          </a:xfrm>
          <a:prstGeom prst="rect">
            <a:avLst/>
          </a:prstGeom>
          <a:ln w="12700">
            <a:miter lim="400000"/>
          </a:ln>
        </p:spPr>
      </p:pic>
      <p:sp>
        <p:nvSpPr>
          <p:cNvPr id="159" name="Google Shape;81;p17"/>
          <p:cNvSpPr txBox="1"/>
          <p:nvPr/>
        </p:nvSpPr>
        <p:spPr>
          <a:xfrm>
            <a:off x="2884447" y="4989035"/>
            <a:ext cx="3385601" cy="173127"/>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ctr">
              <a:defRPr sz="800">
                <a:latin typeface="Calibri"/>
                <a:ea typeface="Calibri"/>
                <a:cs typeface="Calibri"/>
                <a:sym typeface="Calibri"/>
              </a:defRPr>
            </a:lvl1pPr>
          </a:lstStyle>
          <a:p>
            <a:pPr/>
            <a:r>
              <a:t>© Pittsburgh Supercomputing Center, All Rights Reserved</a:t>
            </a:r>
          </a:p>
        </p:txBody>
      </p:sp>
      <p:pic>
        <p:nvPicPr>
          <p:cNvPr id="160" name="Google Shape;83;p18" descr="Google Shape;83;p18"/>
          <p:cNvPicPr>
            <a:picLocks noChangeAspect="1"/>
          </p:cNvPicPr>
          <p:nvPr/>
        </p:nvPicPr>
        <p:blipFill>
          <a:blip r:embed="rId6">
            <a:extLst/>
          </a:blip>
          <a:stretch>
            <a:fillRect/>
          </a:stretch>
        </p:blipFill>
        <p:spPr>
          <a:xfrm>
            <a:off x="-1143000" y="0"/>
            <a:ext cx="10287003" cy="5143502"/>
          </a:xfrm>
          <a:prstGeom prst="rect">
            <a:avLst/>
          </a:prstGeom>
          <a:ln w="12700">
            <a:miter lim="400000"/>
          </a:ln>
        </p:spPr>
      </p:pic>
      <p:sp>
        <p:nvSpPr>
          <p:cNvPr id="161" name="Title Text"/>
          <p:cNvSpPr txBox="1"/>
          <p:nvPr>
            <p:ph type="title"/>
          </p:nvPr>
        </p:nvSpPr>
        <p:spPr>
          <a:xfrm>
            <a:off x="-7144" y="241696"/>
            <a:ext cx="5736300" cy="1851601"/>
          </a:xfrm>
          <a:prstGeom prst="rect">
            <a:avLst/>
          </a:prstGeom>
        </p:spPr>
        <p:txBody>
          <a:bodyPr lIns="34275" tIns="34275" rIns="34275" bIns="34275" anchor="b"/>
          <a:lstStyle>
            <a:lvl1pPr algn="ctr">
              <a:lnSpc>
                <a:spcPct val="90000"/>
              </a:lnSpc>
              <a:defRPr sz="4500">
                <a:solidFill>
                  <a:srgbClr val="FFFFFF"/>
                </a:solidFill>
                <a:latin typeface="Quattrocento Sans"/>
                <a:ea typeface="Quattrocento Sans"/>
                <a:cs typeface="Quattrocento Sans"/>
                <a:sym typeface="Quattrocento Sans"/>
              </a:defRPr>
            </a:lvl1pPr>
          </a:lstStyle>
          <a:p>
            <a:pPr/>
            <a:r>
              <a:t>Title Text</a:t>
            </a:r>
          </a:p>
        </p:txBody>
      </p:sp>
      <p:sp>
        <p:nvSpPr>
          <p:cNvPr id="162" name="Body Level One…"/>
          <p:cNvSpPr txBox="1"/>
          <p:nvPr>
            <p:ph type="body" sz="quarter" idx="1"/>
          </p:nvPr>
        </p:nvSpPr>
        <p:spPr>
          <a:xfrm>
            <a:off x="-7144" y="2275283"/>
            <a:ext cx="5736300" cy="1241701"/>
          </a:xfrm>
          <a:prstGeom prst="rect">
            <a:avLst/>
          </a:prstGeom>
        </p:spPr>
        <p:txBody>
          <a:bodyPr lIns="34275" tIns="34275" rIns="34275" bIns="34275"/>
          <a:lstStyle>
            <a:lvl1pPr marL="361950" indent="-266700" algn="ctr">
              <a:lnSpc>
                <a:spcPct val="90000"/>
              </a:lnSpc>
              <a:spcBef>
                <a:spcPts val="800"/>
              </a:spcBef>
              <a:buClrTx/>
              <a:buSzTx/>
              <a:buFontTx/>
              <a:buNone/>
              <a:defRPr>
                <a:solidFill>
                  <a:srgbClr val="FFFFFF"/>
                </a:solidFill>
                <a:latin typeface="Quattrocento Sans"/>
                <a:ea typeface="Quattrocento Sans"/>
                <a:cs typeface="Quattrocento Sans"/>
                <a:sym typeface="Quattrocento Sans"/>
              </a:defRPr>
            </a:lvl1pPr>
            <a:lvl2pPr marL="361950" indent="209550" algn="ctr">
              <a:lnSpc>
                <a:spcPct val="90000"/>
              </a:lnSpc>
              <a:spcBef>
                <a:spcPts val="800"/>
              </a:spcBef>
              <a:buClrTx/>
              <a:buSzTx/>
              <a:buFontTx/>
              <a:buNone/>
              <a:defRPr>
                <a:solidFill>
                  <a:srgbClr val="FFFFFF"/>
                </a:solidFill>
                <a:latin typeface="Quattrocento Sans"/>
                <a:ea typeface="Quattrocento Sans"/>
                <a:cs typeface="Quattrocento Sans"/>
                <a:sym typeface="Quattrocento Sans"/>
              </a:defRPr>
            </a:lvl2pPr>
            <a:lvl3pPr marL="361950" indent="685800" algn="ctr">
              <a:lnSpc>
                <a:spcPct val="90000"/>
              </a:lnSpc>
              <a:spcBef>
                <a:spcPts val="800"/>
              </a:spcBef>
              <a:buClrTx/>
              <a:buSzTx/>
              <a:buFontTx/>
              <a:buNone/>
              <a:defRPr>
                <a:solidFill>
                  <a:srgbClr val="FFFFFF"/>
                </a:solidFill>
                <a:latin typeface="Quattrocento Sans"/>
                <a:ea typeface="Quattrocento Sans"/>
                <a:cs typeface="Quattrocento Sans"/>
                <a:sym typeface="Quattrocento Sans"/>
              </a:defRPr>
            </a:lvl3pPr>
            <a:lvl4pPr marL="361950" indent="1149350" algn="ctr">
              <a:lnSpc>
                <a:spcPct val="90000"/>
              </a:lnSpc>
              <a:spcBef>
                <a:spcPts val="800"/>
              </a:spcBef>
              <a:buClrTx/>
              <a:buSzTx/>
              <a:buFontTx/>
              <a:buNone/>
              <a:defRPr>
                <a:solidFill>
                  <a:srgbClr val="FFFFFF"/>
                </a:solidFill>
                <a:latin typeface="Quattrocento Sans"/>
                <a:ea typeface="Quattrocento Sans"/>
                <a:cs typeface="Quattrocento Sans"/>
                <a:sym typeface="Quattrocento Sans"/>
              </a:defRPr>
            </a:lvl4pPr>
            <a:lvl5pPr marL="361950" indent="1606550" algn="ctr">
              <a:lnSpc>
                <a:spcPct val="90000"/>
              </a:lnSpc>
              <a:spcBef>
                <a:spcPts val="800"/>
              </a:spcBef>
              <a:buClrTx/>
              <a:buSzTx/>
              <a:buFontTx/>
              <a:buNone/>
              <a:defRPr>
                <a:solidFill>
                  <a:srgbClr val="FFFFFF"/>
                </a:solidFill>
                <a:latin typeface="Quattrocento Sans"/>
                <a:ea typeface="Quattrocento Sans"/>
                <a:cs typeface="Quattrocento Sans"/>
                <a:sym typeface="Quattrocento Sans"/>
              </a:defRPr>
            </a:lvl5pPr>
          </a:lstStyle>
          <a:p>
            <a:pPr/>
            <a:r>
              <a:t>Body Level One</a:t>
            </a:r>
          </a:p>
          <a:p>
            <a:pPr lvl="1"/>
            <a:r>
              <a:t>Body Level Two</a:t>
            </a:r>
          </a:p>
          <a:p>
            <a:pPr lvl="2"/>
            <a:r>
              <a:t>Body Level Three</a:t>
            </a:r>
          </a:p>
          <a:p>
            <a:pPr lvl="3"/>
            <a:r>
              <a:t>Body Level Four</a:t>
            </a:r>
          </a:p>
          <a:p>
            <a:pPr lvl="4"/>
            <a:r>
              <a:t>Body Level Five</a:t>
            </a:r>
          </a:p>
        </p:txBody>
      </p:sp>
      <p:pic>
        <p:nvPicPr>
          <p:cNvPr id="163" name="Google Shape;86;p18" descr="Google Shape;86;p18"/>
          <p:cNvPicPr>
            <a:picLocks noChangeAspect="1"/>
          </p:cNvPicPr>
          <p:nvPr/>
        </p:nvPicPr>
        <p:blipFill>
          <a:blip r:embed="rId7">
            <a:extLst/>
          </a:blip>
          <a:stretch>
            <a:fillRect/>
          </a:stretch>
        </p:blipFill>
        <p:spPr>
          <a:xfrm>
            <a:off x="1920773" y="4353238"/>
            <a:ext cx="1916695" cy="718761"/>
          </a:xfrm>
          <a:prstGeom prst="rect">
            <a:avLst/>
          </a:prstGeom>
          <a:ln w="12700">
            <a:miter lim="400000"/>
          </a:ln>
        </p:spPr>
      </p:pic>
      <p:pic>
        <p:nvPicPr>
          <p:cNvPr id="164" name="Google Shape;87;p18" descr="Google Shape;87;p18"/>
          <p:cNvPicPr>
            <a:picLocks noChangeAspect="1"/>
          </p:cNvPicPr>
          <p:nvPr/>
        </p:nvPicPr>
        <p:blipFill>
          <a:blip r:embed="rId8">
            <a:extLst/>
          </a:blip>
          <a:stretch>
            <a:fillRect/>
          </a:stretch>
        </p:blipFill>
        <p:spPr>
          <a:xfrm>
            <a:off x="122685" y="4385509"/>
            <a:ext cx="1916697" cy="718762"/>
          </a:xfrm>
          <a:prstGeom prst="rect">
            <a:avLst/>
          </a:prstGeom>
          <a:ln w="12700">
            <a:miter lim="400000"/>
          </a:ln>
        </p:spPr>
      </p:pic>
      <p:pic>
        <p:nvPicPr>
          <p:cNvPr id="165" name="Google Shape;88;p18" descr="Google Shape;88;p18"/>
          <p:cNvPicPr>
            <a:picLocks noChangeAspect="1"/>
          </p:cNvPicPr>
          <p:nvPr/>
        </p:nvPicPr>
        <p:blipFill>
          <a:blip r:embed="rId9">
            <a:extLst/>
          </a:blip>
          <a:stretch>
            <a:fillRect/>
          </a:stretch>
        </p:blipFill>
        <p:spPr>
          <a:xfrm>
            <a:off x="6517768" y="2355181"/>
            <a:ext cx="2626233" cy="927937"/>
          </a:xfrm>
          <a:prstGeom prst="rect">
            <a:avLst/>
          </a:prstGeom>
          <a:ln w="12700">
            <a:miter lim="400000"/>
          </a:ln>
        </p:spPr>
      </p:pic>
      <p:sp>
        <p:nvSpPr>
          <p:cNvPr id="166" name="Google Shape;89;p18"/>
          <p:cNvSpPr txBox="1"/>
          <p:nvPr/>
        </p:nvSpPr>
        <p:spPr>
          <a:xfrm>
            <a:off x="5601381" y="4901803"/>
            <a:ext cx="3385601" cy="173127"/>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r">
              <a:defRPr sz="800">
                <a:solidFill>
                  <a:srgbClr val="FFFFFF"/>
                </a:solidFill>
                <a:latin typeface="Calibri"/>
                <a:ea typeface="Calibri"/>
                <a:cs typeface="Calibri"/>
                <a:sym typeface="Calibri"/>
              </a:defRPr>
            </a:lvl1pPr>
          </a:lstStyle>
          <a:p>
            <a:pPr/>
            <a:r>
              <a:t>© Pittsburgh Supercomputing Center, All Rights Reserved</a:t>
            </a:r>
          </a:p>
        </p:txBody>
      </p:sp>
      <p:sp>
        <p:nvSpPr>
          <p:cNvPr id="167" name="Slide Number"/>
          <p:cNvSpPr txBox="1"/>
          <p:nvPr>
            <p:ph type="sldNum" sz="quarter" idx="2"/>
          </p:nvPr>
        </p:nvSpPr>
        <p:spPr>
          <a:xfrm>
            <a:off x="4419600" y="4608064"/>
            <a:ext cx="2133600" cy="31839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grpSp>
        <p:nvGrpSpPr>
          <p:cNvPr id="176" name="Google Shape;73;p17"/>
          <p:cNvGrpSpPr/>
          <p:nvPr/>
        </p:nvGrpSpPr>
        <p:grpSpPr>
          <a:xfrm>
            <a:off x="0" y="-1"/>
            <a:ext cx="9144000" cy="557731"/>
            <a:chOff x="0" y="0"/>
            <a:chExt cx="9144000" cy="557729"/>
          </a:xfrm>
        </p:grpSpPr>
        <p:sp>
          <p:nvSpPr>
            <p:cNvPr id="174" name="Google Shape;74;p17"/>
            <p:cNvSpPr/>
            <p:nvPr/>
          </p:nvSpPr>
          <p:spPr>
            <a:xfrm>
              <a:off x="0" y="0"/>
              <a:ext cx="9144000" cy="557729"/>
            </a:xfrm>
            <a:prstGeom prst="rect">
              <a:avLst/>
            </a:prstGeom>
            <a:solidFill>
              <a:srgbClr val="00205B"/>
            </a:solidFill>
            <a:ln w="12700" cap="flat">
              <a:noFill/>
              <a:miter lim="400000"/>
            </a:ln>
            <a:effectLst/>
          </p:spPr>
          <p:txBody>
            <a:bodyPr wrap="square" lIns="0" tIns="0" rIns="0" bIns="0" numCol="1" anchor="ctr">
              <a:noAutofit/>
            </a:bodyPr>
            <a:lstStyle/>
            <a:p>
              <a:pPr algn="ctr">
                <a:defRPr>
                  <a:solidFill>
                    <a:srgbClr val="FFFFFF"/>
                  </a:solidFill>
                  <a:latin typeface="Calibri"/>
                  <a:ea typeface="Calibri"/>
                  <a:cs typeface="Calibri"/>
                  <a:sym typeface="Calibri"/>
                </a:defRPr>
              </a:pPr>
            </a:p>
          </p:txBody>
        </p:sp>
        <p:pic>
          <p:nvPicPr>
            <p:cNvPr id="175" name="Google Shape;75;p17" descr="Google Shape;75;p17"/>
            <p:cNvPicPr>
              <a:picLocks noChangeAspect="1"/>
            </p:cNvPicPr>
            <p:nvPr/>
          </p:nvPicPr>
          <p:blipFill>
            <a:blip r:embed="rId2">
              <a:extLst/>
            </a:blip>
            <a:stretch>
              <a:fillRect/>
            </a:stretch>
          </p:blipFill>
          <p:spPr>
            <a:xfrm>
              <a:off x="0" y="-1"/>
              <a:ext cx="1488461" cy="557678"/>
            </a:xfrm>
            <a:prstGeom prst="rect">
              <a:avLst/>
            </a:prstGeom>
            <a:ln w="12700" cap="flat">
              <a:noFill/>
              <a:miter lim="400000"/>
            </a:ln>
            <a:effectLst/>
          </p:spPr>
        </p:pic>
      </p:grpSp>
      <p:pic>
        <p:nvPicPr>
          <p:cNvPr id="177" name="Google Shape;78;p17" descr="Google Shape;78;p17"/>
          <p:cNvPicPr>
            <a:picLocks noChangeAspect="1"/>
          </p:cNvPicPr>
          <p:nvPr/>
        </p:nvPicPr>
        <p:blipFill>
          <a:blip r:embed="rId3">
            <a:extLst/>
          </a:blip>
          <a:stretch>
            <a:fillRect/>
          </a:stretch>
        </p:blipFill>
        <p:spPr>
          <a:xfrm>
            <a:off x="5245511" y="4760386"/>
            <a:ext cx="1516045" cy="210312"/>
          </a:xfrm>
          <a:prstGeom prst="rect">
            <a:avLst/>
          </a:prstGeom>
          <a:ln w="12700">
            <a:miter lim="400000"/>
          </a:ln>
        </p:spPr>
      </p:pic>
      <p:pic>
        <p:nvPicPr>
          <p:cNvPr id="178" name="Google Shape;79;p17" descr="Google Shape;79;p17"/>
          <p:cNvPicPr>
            <a:picLocks noChangeAspect="1"/>
          </p:cNvPicPr>
          <p:nvPr/>
        </p:nvPicPr>
        <p:blipFill>
          <a:blip r:embed="rId4">
            <a:extLst/>
          </a:blip>
          <a:stretch>
            <a:fillRect/>
          </a:stretch>
        </p:blipFill>
        <p:spPr>
          <a:xfrm>
            <a:off x="2536032" y="4804493"/>
            <a:ext cx="1362457" cy="122099"/>
          </a:xfrm>
          <a:prstGeom prst="rect">
            <a:avLst/>
          </a:prstGeom>
          <a:ln w="12700">
            <a:miter lim="400000"/>
          </a:ln>
        </p:spPr>
      </p:pic>
      <p:pic>
        <p:nvPicPr>
          <p:cNvPr id="179" name="Google Shape;80;p17" descr="Google Shape;80;p17"/>
          <p:cNvPicPr>
            <a:picLocks noChangeAspect="1"/>
          </p:cNvPicPr>
          <p:nvPr/>
        </p:nvPicPr>
        <p:blipFill>
          <a:blip r:embed="rId5">
            <a:extLst/>
          </a:blip>
          <a:stretch>
            <a:fillRect/>
          </a:stretch>
        </p:blipFill>
        <p:spPr>
          <a:xfrm>
            <a:off x="4087729" y="4726015"/>
            <a:ext cx="968542" cy="342220"/>
          </a:xfrm>
          <a:prstGeom prst="rect">
            <a:avLst/>
          </a:prstGeom>
          <a:ln w="12700">
            <a:miter lim="400000"/>
          </a:ln>
        </p:spPr>
      </p:pic>
      <p:sp>
        <p:nvSpPr>
          <p:cNvPr id="180" name="Google Shape;81;p17"/>
          <p:cNvSpPr txBox="1"/>
          <p:nvPr/>
        </p:nvSpPr>
        <p:spPr>
          <a:xfrm>
            <a:off x="2884447" y="4989035"/>
            <a:ext cx="3385601" cy="173127"/>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ctr">
              <a:defRPr sz="800">
                <a:latin typeface="Calibri"/>
                <a:ea typeface="Calibri"/>
                <a:cs typeface="Calibri"/>
                <a:sym typeface="Calibri"/>
              </a:defRPr>
            </a:lvl1pPr>
          </a:lstStyle>
          <a:p>
            <a:pPr/>
            <a:r>
              <a:t>© Pittsburgh Supercomputing Center, All Rights Reserved</a:t>
            </a:r>
          </a:p>
        </p:txBody>
      </p:sp>
      <p:sp>
        <p:nvSpPr>
          <p:cNvPr id="181" name="Title Text"/>
          <p:cNvSpPr txBox="1"/>
          <p:nvPr>
            <p:ph type="title"/>
          </p:nvPr>
        </p:nvSpPr>
        <p:spPr>
          <a:xfrm>
            <a:off x="248151" y="940"/>
            <a:ext cx="8658301" cy="557701"/>
          </a:xfrm>
          <a:prstGeom prst="rect">
            <a:avLst/>
          </a:prstGeom>
        </p:spPr>
        <p:txBody>
          <a:bodyPr lIns="34275" tIns="34275" rIns="34275" bIns="34275" anchor="ctr"/>
          <a:lstStyle>
            <a:lvl1pPr>
              <a:lnSpc>
                <a:spcPct val="90000"/>
              </a:lnSpc>
              <a:defRPr sz="2400">
                <a:solidFill>
                  <a:srgbClr val="FFFFFF"/>
                </a:solidFill>
                <a:latin typeface="Quattrocento Sans"/>
                <a:ea typeface="Quattrocento Sans"/>
                <a:cs typeface="Quattrocento Sans"/>
                <a:sym typeface="Quattrocento Sans"/>
              </a:defRPr>
            </a:lvl1pPr>
          </a:lstStyle>
          <a:p>
            <a:pPr/>
            <a:r>
              <a:t>Title Text</a:t>
            </a:r>
          </a:p>
        </p:txBody>
      </p:sp>
      <p:sp>
        <p:nvSpPr>
          <p:cNvPr id="182" name="Body Level One…"/>
          <p:cNvSpPr txBox="1"/>
          <p:nvPr>
            <p:ph type="body" idx="1"/>
          </p:nvPr>
        </p:nvSpPr>
        <p:spPr>
          <a:xfrm>
            <a:off x="248151" y="771525"/>
            <a:ext cx="8658301" cy="3861300"/>
          </a:xfrm>
          <a:prstGeom prst="rect">
            <a:avLst/>
          </a:prstGeom>
        </p:spPr>
        <p:txBody>
          <a:bodyPr lIns="34275" tIns="34275" rIns="34275" bIns="34275"/>
          <a:lstStyle>
            <a:lvl1pPr indent="-317500">
              <a:lnSpc>
                <a:spcPct val="90000"/>
              </a:lnSpc>
              <a:spcBef>
                <a:spcPts val="800"/>
              </a:spcBef>
              <a:buClr>
                <a:srgbClr val="000000"/>
              </a:buClr>
              <a:buSzPts val="2100"/>
              <a:buChar char="•"/>
              <a:defRPr sz="2100">
                <a:solidFill>
                  <a:srgbClr val="000000"/>
                </a:solidFill>
                <a:latin typeface="Quattrocento Sans"/>
                <a:ea typeface="Quattrocento Sans"/>
                <a:cs typeface="Quattrocento Sans"/>
                <a:sym typeface="Quattrocento Sans"/>
              </a:defRPr>
            </a:lvl1pPr>
            <a:lvl2pPr marL="971550" indent="-400050">
              <a:lnSpc>
                <a:spcPct val="90000"/>
              </a:lnSpc>
              <a:spcBef>
                <a:spcPts val="800"/>
              </a:spcBef>
              <a:buClr>
                <a:srgbClr val="000000"/>
              </a:buClr>
              <a:buSzPts val="2100"/>
              <a:buChar char="•"/>
              <a:defRPr sz="2100">
                <a:solidFill>
                  <a:srgbClr val="000000"/>
                </a:solidFill>
                <a:latin typeface="Quattrocento Sans"/>
                <a:ea typeface="Quattrocento Sans"/>
                <a:cs typeface="Quattrocento Sans"/>
                <a:sym typeface="Quattrocento Sans"/>
              </a:defRPr>
            </a:lvl2pPr>
            <a:lvl3pPr marL="1498600" indent="-444500">
              <a:lnSpc>
                <a:spcPct val="90000"/>
              </a:lnSpc>
              <a:spcBef>
                <a:spcPts val="800"/>
              </a:spcBef>
              <a:buClr>
                <a:srgbClr val="000000"/>
              </a:buClr>
              <a:buSzPts val="2100"/>
              <a:buChar char="•"/>
              <a:defRPr sz="2100">
                <a:solidFill>
                  <a:srgbClr val="000000"/>
                </a:solidFill>
                <a:latin typeface="Quattrocento Sans"/>
                <a:ea typeface="Quattrocento Sans"/>
                <a:cs typeface="Quattrocento Sans"/>
                <a:sym typeface="Quattrocento Sans"/>
              </a:defRPr>
            </a:lvl3pPr>
            <a:lvl4pPr marL="1987550" indent="-476250">
              <a:lnSpc>
                <a:spcPct val="90000"/>
              </a:lnSpc>
              <a:spcBef>
                <a:spcPts val="800"/>
              </a:spcBef>
              <a:buClr>
                <a:srgbClr val="000000"/>
              </a:buClr>
              <a:buSzPts val="2100"/>
              <a:buChar char="•"/>
              <a:defRPr sz="2100">
                <a:solidFill>
                  <a:srgbClr val="000000"/>
                </a:solidFill>
                <a:latin typeface="Quattrocento Sans"/>
                <a:ea typeface="Quattrocento Sans"/>
                <a:cs typeface="Quattrocento Sans"/>
                <a:sym typeface="Quattrocento Sans"/>
              </a:defRPr>
            </a:lvl4pPr>
            <a:lvl5pPr marL="2444750" indent="-476250">
              <a:lnSpc>
                <a:spcPct val="90000"/>
              </a:lnSpc>
              <a:spcBef>
                <a:spcPts val="800"/>
              </a:spcBef>
              <a:buClr>
                <a:srgbClr val="000000"/>
              </a:buClr>
              <a:buSzPts val="2100"/>
              <a:buChar char="•"/>
              <a:defRPr sz="2100">
                <a:solidFill>
                  <a:srgbClr val="000000"/>
                </a:solidFill>
                <a:latin typeface="Quattrocento Sans"/>
                <a:ea typeface="Quattrocento Sans"/>
                <a:cs typeface="Quattrocento Sans"/>
                <a:sym typeface="Quattrocento Sans"/>
              </a:defRPr>
            </a:lvl5pPr>
          </a:lstStyle>
          <a:p>
            <a:pPr/>
            <a:r>
              <a:t>Body Level One</a:t>
            </a:r>
          </a:p>
          <a:p>
            <a:pPr lvl="1"/>
            <a:r>
              <a:t>Body Level Two</a:t>
            </a:r>
          </a:p>
          <a:p>
            <a:pPr lvl="2"/>
            <a:r>
              <a:t>Body Level Three</a:t>
            </a:r>
          </a:p>
          <a:p>
            <a:pPr lvl="3"/>
            <a:r>
              <a:t>Body Level Four</a:t>
            </a:r>
          </a:p>
          <a:p>
            <a:pPr lvl="4"/>
            <a:r>
              <a:t>Body Level Five</a:t>
            </a:r>
          </a:p>
        </p:txBody>
      </p:sp>
      <p:sp>
        <p:nvSpPr>
          <p:cNvPr id="183" name="Slide Number"/>
          <p:cNvSpPr txBox="1"/>
          <p:nvPr>
            <p:ph type="sldNum" sz="quarter" idx="2"/>
          </p:nvPr>
        </p:nvSpPr>
        <p:spPr>
          <a:xfrm>
            <a:off x="4419600" y="4608064"/>
            <a:ext cx="2133600" cy="31839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chievement Title">
    <p:spTree>
      <p:nvGrpSpPr>
        <p:cNvPr id="1" name=""/>
        <p:cNvGrpSpPr/>
        <p:nvPr/>
      </p:nvGrpSpPr>
      <p:grpSpPr>
        <a:xfrm>
          <a:off x="0" y="0"/>
          <a:ext cx="0" cy="0"/>
          <a:chOff x="0" y="0"/>
          <a:chExt cx="0" cy="0"/>
        </a:xfrm>
      </p:grpSpPr>
      <p:grpSp>
        <p:nvGrpSpPr>
          <p:cNvPr id="192" name="Google Shape;73;p17"/>
          <p:cNvGrpSpPr/>
          <p:nvPr/>
        </p:nvGrpSpPr>
        <p:grpSpPr>
          <a:xfrm>
            <a:off x="0" y="-1"/>
            <a:ext cx="9144000" cy="557731"/>
            <a:chOff x="0" y="0"/>
            <a:chExt cx="9144000" cy="557729"/>
          </a:xfrm>
        </p:grpSpPr>
        <p:sp>
          <p:nvSpPr>
            <p:cNvPr id="190" name="Google Shape;74;p17"/>
            <p:cNvSpPr/>
            <p:nvPr/>
          </p:nvSpPr>
          <p:spPr>
            <a:xfrm>
              <a:off x="0" y="0"/>
              <a:ext cx="9144000" cy="557729"/>
            </a:xfrm>
            <a:prstGeom prst="rect">
              <a:avLst/>
            </a:prstGeom>
            <a:solidFill>
              <a:srgbClr val="00205B"/>
            </a:solidFill>
            <a:ln w="12700" cap="flat">
              <a:noFill/>
              <a:miter lim="400000"/>
            </a:ln>
            <a:effectLst/>
          </p:spPr>
          <p:txBody>
            <a:bodyPr wrap="square" lIns="0" tIns="0" rIns="0" bIns="0" numCol="1" anchor="ctr">
              <a:noAutofit/>
            </a:bodyPr>
            <a:lstStyle/>
            <a:p>
              <a:pPr algn="ctr">
                <a:defRPr>
                  <a:solidFill>
                    <a:srgbClr val="FFFFFF"/>
                  </a:solidFill>
                  <a:latin typeface="Calibri"/>
                  <a:ea typeface="Calibri"/>
                  <a:cs typeface="Calibri"/>
                  <a:sym typeface="Calibri"/>
                </a:defRPr>
              </a:pPr>
            </a:p>
          </p:txBody>
        </p:sp>
        <p:pic>
          <p:nvPicPr>
            <p:cNvPr id="191" name="Google Shape;75;p17" descr="Google Shape;75;p17"/>
            <p:cNvPicPr>
              <a:picLocks noChangeAspect="1"/>
            </p:cNvPicPr>
            <p:nvPr/>
          </p:nvPicPr>
          <p:blipFill>
            <a:blip r:embed="rId2">
              <a:extLst/>
            </a:blip>
            <a:stretch>
              <a:fillRect/>
            </a:stretch>
          </p:blipFill>
          <p:spPr>
            <a:xfrm>
              <a:off x="0" y="-1"/>
              <a:ext cx="1488461" cy="557678"/>
            </a:xfrm>
            <a:prstGeom prst="rect">
              <a:avLst/>
            </a:prstGeom>
            <a:ln w="12700" cap="flat">
              <a:noFill/>
              <a:miter lim="400000"/>
            </a:ln>
            <a:effectLst/>
          </p:spPr>
        </p:pic>
      </p:grpSp>
      <p:pic>
        <p:nvPicPr>
          <p:cNvPr id="193" name="Google Shape;78;p17" descr="Google Shape;78;p17"/>
          <p:cNvPicPr>
            <a:picLocks noChangeAspect="1"/>
          </p:cNvPicPr>
          <p:nvPr/>
        </p:nvPicPr>
        <p:blipFill>
          <a:blip r:embed="rId3">
            <a:extLst/>
          </a:blip>
          <a:stretch>
            <a:fillRect/>
          </a:stretch>
        </p:blipFill>
        <p:spPr>
          <a:xfrm>
            <a:off x="5245511" y="4760386"/>
            <a:ext cx="1516045" cy="210312"/>
          </a:xfrm>
          <a:prstGeom prst="rect">
            <a:avLst/>
          </a:prstGeom>
          <a:ln w="12700">
            <a:miter lim="400000"/>
          </a:ln>
        </p:spPr>
      </p:pic>
      <p:pic>
        <p:nvPicPr>
          <p:cNvPr id="194" name="Google Shape;79;p17" descr="Google Shape;79;p17"/>
          <p:cNvPicPr>
            <a:picLocks noChangeAspect="1"/>
          </p:cNvPicPr>
          <p:nvPr/>
        </p:nvPicPr>
        <p:blipFill>
          <a:blip r:embed="rId4">
            <a:extLst/>
          </a:blip>
          <a:stretch>
            <a:fillRect/>
          </a:stretch>
        </p:blipFill>
        <p:spPr>
          <a:xfrm>
            <a:off x="2536032" y="4804493"/>
            <a:ext cx="1362457" cy="122099"/>
          </a:xfrm>
          <a:prstGeom prst="rect">
            <a:avLst/>
          </a:prstGeom>
          <a:ln w="12700">
            <a:miter lim="400000"/>
          </a:ln>
        </p:spPr>
      </p:pic>
      <p:pic>
        <p:nvPicPr>
          <p:cNvPr id="195" name="Google Shape;80;p17" descr="Google Shape;80;p17"/>
          <p:cNvPicPr>
            <a:picLocks noChangeAspect="1"/>
          </p:cNvPicPr>
          <p:nvPr/>
        </p:nvPicPr>
        <p:blipFill>
          <a:blip r:embed="rId5">
            <a:extLst/>
          </a:blip>
          <a:stretch>
            <a:fillRect/>
          </a:stretch>
        </p:blipFill>
        <p:spPr>
          <a:xfrm>
            <a:off x="4087729" y="4726015"/>
            <a:ext cx="968542" cy="342220"/>
          </a:xfrm>
          <a:prstGeom prst="rect">
            <a:avLst/>
          </a:prstGeom>
          <a:ln w="12700">
            <a:miter lim="400000"/>
          </a:ln>
        </p:spPr>
      </p:pic>
      <p:sp>
        <p:nvSpPr>
          <p:cNvPr id="196" name="Google Shape;81;p17"/>
          <p:cNvSpPr txBox="1"/>
          <p:nvPr/>
        </p:nvSpPr>
        <p:spPr>
          <a:xfrm>
            <a:off x="2884447" y="4989035"/>
            <a:ext cx="3385601" cy="173127"/>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ctr">
              <a:defRPr sz="800">
                <a:latin typeface="Calibri"/>
                <a:ea typeface="Calibri"/>
                <a:cs typeface="Calibri"/>
                <a:sym typeface="Calibri"/>
              </a:defRPr>
            </a:lvl1pPr>
          </a:lstStyle>
          <a:p>
            <a:pPr/>
            <a:r>
              <a:t>© Pittsburgh Supercomputing Center, All Rights Reserved</a:t>
            </a:r>
          </a:p>
        </p:txBody>
      </p:sp>
      <p:sp>
        <p:nvSpPr>
          <p:cNvPr id="197" name="Title Text"/>
          <p:cNvSpPr txBox="1"/>
          <p:nvPr>
            <p:ph type="title"/>
          </p:nvPr>
        </p:nvSpPr>
        <p:spPr>
          <a:xfrm>
            <a:off x="248151" y="940"/>
            <a:ext cx="8658301" cy="557701"/>
          </a:xfrm>
          <a:prstGeom prst="rect">
            <a:avLst/>
          </a:prstGeom>
        </p:spPr>
        <p:txBody>
          <a:bodyPr lIns="34275" tIns="34275" rIns="34275" bIns="34275" anchor="ctr"/>
          <a:lstStyle>
            <a:lvl1pPr>
              <a:lnSpc>
                <a:spcPct val="90000"/>
              </a:lnSpc>
              <a:defRPr sz="2400">
                <a:solidFill>
                  <a:srgbClr val="FFFFFF"/>
                </a:solidFill>
                <a:latin typeface="Quattrocento Sans"/>
                <a:ea typeface="Quattrocento Sans"/>
                <a:cs typeface="Quattrocento Sans"/>
                <a:sym typeface="Quattrocento Sans"/>
              </a:defRPr>
            </a:lvl1pPr>
          </a:lstStyle>
          <a:p>
            <a:pPr/>
            <a:r>
              <a:t>Title Text</a:t>
            </a:r>
          </a:p>
        </p:txBody>
      </p:sp>
      <p:sp>
        <p:nvSpPr>
          <p:cNvPr id="198" name="Body Level One…"/>
          <p:cNvSpPr txBox="1"/>
          <p:nvPr>
            <p:ph type="body" sz="quarter" idx="1"/>
          </p:nvPr>
        </p:nvSpPr>
        <p:spPr>
          <a:xfrm>
            <a:off x="247650" y="746522"/>
            <a:ext cx="3800400" cy="625801"/>
          </a:xfrm>
          <a:prstGeom prst="rect">
            <a:avLst/>
          </a:prstGeom>
        </p:spPr>
        <p:txBody>
          <a:bodyPr lIns="34275" tIns="34275" rIns="34275" bIns="34275"/>
          <a:lstStyle>
            <a:lvl1pPr marL="228600" indent="0">
              <a:lnSpc>
                <a:spcPct val="90000"/>
              </a:lnSpc>
              <a:spcBef>
                <a:spcPts val="800"/>
              </a:spcBef>
              <a:buClrTx/>
              <a:buSzTx/>
              <a:buFontTx/>
              <a:buNone/>
              <a:defRPr b="1" sz="1700">
                <a:solidFill>
                  <a:srgbClr val="000000"/>
                </a:solidFill>
                <a:latin typeface="Quattrocento Sans"/>
                <a:ea typeface="Quattrocento Sans"/>
                <a:cs typeface="Quattrocento Sans"/>
                <a:sym typeface="Quattrocento Sans"/>
              </a:defRPr>
            </a:lvl1pPr>
            <a:lvl2pPr marL="896761" indent="-299861">
              <a:lnSpc>
                <a:spcPct val="90000"/>
              </a:lnSpc>
              <a:spcBef>
                <a:spcPts val="800"/>
              </a:spcBef>
              <a:buClrTx/>
              <a:buSzPts val="1700"/>
              <a:buFontTx/>
              <a:buChar char="•"/>
              <a:defRPr b="1" sz="1700">
                <a:solidFill>
                  <a:srgbClr val="000000"/>
                </a:solidFill>
                <a:latin typeface="Quattrocento Sans"/>
                <a:ea typeface="Quattrocento Sans"/>
                <a:cs typeface="Quattrocento Sans"/>
                <a:sym typeface="Quattrocento Sans"/>
              </a:defRPr>
            </a:lvl2pPr>
            <a:lvl3pPr marL="1413933" indent="-359833">
              <a:lnSpc>
                <a:spcPct val="90000"/>
              </a:lnSpc>
              <a:spcBef>
                <a:spcPts val="800"/>
              </a:spcBef>
              <a:buClrTx/>
              <a:buSzPts val="1700"/>
              <a:buFontTx/>
              <a:buChar char="•"/>
              <a:defRPr b="1" sz="1700">
                <a:solidFill>
                  <a:srgbClr val="000000"/>
                </a:solidFill>
                <a:latin typeface="Quattrocento Sans"/>
                <a:ea typeface="Quattrocento Sans"/>
                <a:cs typeface="Quattrocento Sans"/>
                <a:sym typeface="Quattrocento Sans"/>
              </a:defRPr>
            </a:lvl3pPr>
            <a:lvl4pPr marL="1896835" indent="-385535">
              <a:lnSpc>
                <a:spcPct val="90000"/>
              </a:lnSpc>
              <a:spcBef>
                <a:spcPts val="800"/>
              </a:spcBef>
              <a:buClrTx/>
              <a:buSzPts val="1700"/>
              <a:buFontTx/>
              <a:buChar char="•"/>
              <a:defRPr b="1" sz="1700">
                <a:solidFill>
                  <a:srgbClr val="000000"/>
                </a:solidFill>
                <a:latin typeface="Quattrocento Sans"/>
                <a:ea typeface="Quattrocento Sans"/>
                <a:cs typeface="Quattrocento Sans"/>
                <a:sym typeface="Quattrocento Sans"/>
              </a:defRPr>
            </a:lvl4pPr>
            <a:lvl5pPr marL="2354035" indent="-385535">
              <a:lnSpc>
                <a:spcPct val="90000"/>
              </a:lnSpc>
              <a:spcBef>
                <a:spcPts val="800"/>
              </a:spcBef>
              <a:buClrTx/>
              <a:buSzPts val="1700"/>
              <a:buFontTx/>
              <a:buChar char="•"/>
              <a:defRPr b="1" sz="1700">
                <a:solidFill>
                  <a:srgbClr val="000000"/>
                </a:solidFill>
                <a:latin typeface="Quattrocento Sans"/>
                <a:ea typeface="Quattrocento Sans"/>
                <a:cs typeface="Quattrocento Sans"/>
                <a:sym typeface="Quattrocento Sans"/>
              </a:defRPr>
            </a:lvl5pPr>
          </a:lstStyle>
          <a:p>
            <a:pPr/>
            <a:r>
              <a:t>Body Level One</a:t>
            </a:r>
          </a:p>
          <a:p>
            <a:pPr lvl="1"/>
            <a:r>
              <a:t>Body Level Two</a:t>
            </a:r>
          </a:p>
          <a:p>
            <a:pPr lvl="2"/>
            <a:r>
              <a:t>Body Level Three</a:t>
            </a:r>
          </a:p>
          <a:p>
            <a:pPr lvl="3"/>
            <a:r>
              <a:t>Body Level Four</a:t>
            </a:r>
          </a:p>
          <a:p>
            <a:pPr lvl="4"/>
            <a:r>
              <a:t>Body Level Five</a:t>
            </a:r>
          </a:p>
        </p:txBody>
      </p:sp>
      <p:sp>
        <p:nvSpPr>
          <p:cNvPr id="199" name="Google Shape;96;p20"/>
          <p:cNvSpPr txBox="1"/>
          <p:nvPr>
            <p:ph type="body" sz="quarter" idx="21"/>
          </p:nvPr>
        </p:nvSpPr>
        <p:spPr>
          <a:xfrm>
            <a:off x="247649" y="1478143"/>
            <a:ext cx="3800401" cy="298501"/>
          </a:xfrm>
          <a:prstGeom prst="rect">
            <a:avLst/>
          </a:prstGeom>
        </p:spPr>
        <p:txBody>
          <a:bodyPr lIns="34275" tIns="34275" rIns="34275" bIns="34275"/>
          <a:lstStyle/>
          <a:p>
            <a:pPr marL="228600" indent="0">
              <a:lnSpc>
                <a:spcPct val="90000"/>
              </a:lnSpc>
              <a:spcBef>
                <a:spcPts val="800"/>
              </a:spcBef>
              <a:buClrTx/>
              <a:buSzTx/>
              <a:buFontTx/>
              <a:buNone/>
              <a:defRPr cap="small" sz="1500">
                <a:solidFill>
                  <a:srgbClr val="000000"/>
                </a:solidFill>
                <a:latin typeface="Quattrocento Sans"/>
                <a:ea typeface="Quattrocento Sans"/>
                <a:cs typeface="Quattrocento Sans"/>
                <a:sym typeface="Quattrocento Sans"/>
              </a:defRPr>
            </a:pPr>
          </a:p>
        </p:txBody>
      </p:sp>
      <p:sp>
        <p:nvSpPr>
          <p:cNvPr id="200" name="Google Shape;97;p20"/>
          <p:cNvSpPr/>
          <p:nvPr>
            <p:ph type="pic" sz="quarter" idx="22"/>
          </p:nvPr>
        </p:nvSpPr>
        <p:spPr>
          <a:xfrm>
            <a:off x="247650" y="1881334"/>
            <a:ext cx="3800400" cy="2309701"/>
          </a:xfrm>
          <a:prstGeom prst="rect">
            <a:avLst/>
          </a:prstGeom>
        </p:spPr>
        <p:txBody>
          <a:bodyPr lIns="91439" tIns="45719" rIns="91439" bIns="45719">
            <a:noAutofit/>
          </a:bodyPr>
          <a:lstStyle/>
          <a:p>
            <a:pPr/>
          </a:p>
        </p:txBody>
      </p:sp>
      <p:sp>
        <p:nvSpPr>
          <p:cNvPr id="201" name="Google Shape;98;p20"/>
          <p:cNvSpPr txBox="1"/>
          <p:nvPr>
            <p:ph type="body" sz="half" idx="23"/>
          </p:nvPr>
        </p:nvSpPr>
        <p:spPr>
          <a:xfrm>
            <a:off x="4205288" y="2272084"/>
            <a:ext cx="4758900" cy="2413201"/>
          </a:xfrm>
          <a:prstGeom prst="rect">
            <a:avLst/>
          </a:prstGeom>
        </p:spPr>
        <p:txBody>
          <a:bodyPr lIns="34275" tIns="34275" rIns="34275" bIns="34275"/>
          <a:lstStyle/>
          <a:p>
            <a:pPr indent="-317500">
              <a:lnSpc>
                <a:spcPct val="90000"/>
              </a:lnSpc>
              <a:spcBef>
                <a:spcPts val="800"/>
              </a:spcBef>
              <a:buClr>
                <a:srgbClr val="000000"/>
              </a:buClr>
              <a:buSzPts val="2100"/>
              <a:buChar char="•"/>
              <a:defRPr sz="2100">
                <a:solidFill>
                  <a:srgbClr val="000000"/>
                </a:solidFill>
                <a:latin typeface="Quattrocento Sans"/>
                <a:ea typeface="Quattrocento Sans"/>
                <a:cs typeface="Quattrocento Sans"/>
                <a:sym typeface="Quattrocento Sans"/>
              </a:defRPr>
            </a:pPr>
          </a:p>
        </p:txBody>
      </p:sp>
      <p:sp>
        <p:nvSpPr>
          <p:cNvPr id="202" name="Google Shape;99;p20"/>
          <p:cNvSpPr txBox="1"/>
          <p:nvPr>
            <p:ph type="body" sz="quarter" idx="24"/>
          </p:nvPr>
        </p:nvSpPr>
        <p:spPr>
          <a:xfrm>
            <a:off x="247649" y="4296966"/>
            <a:ext cx="3800401" cy="388201"/>
          </a:xfrm>
          <a:prstGeom prst="rect">
            <a:avLst/>
          </a:prstGeom>
        </p:spPr>
        <p:txBody>
          <a:bodyPr lIns="34275" tIns="34275" rIns="34275" bIns="34275"/>
          <a:lstStyle/>
          <a:p>
            <a:pPr marL="228600" indent="0">
              <a:lnSpc>
                <a:spcPct val="90000"/>
              </a:lnSpc>
              <a:spcBef>
                <a:spcPts val="800"/>
              </a:spcBef>
              <a:buClrTx/>
              <a:buSzTx/>
              <a:buFontTx/>
              <a:buNone/>
              <a:defRPr sz="900">
                <a:solidFill>
                  <a:srgbClr val="7F7F7F"/>
                </a:solidFill>
                <a:latin typeface="Quattrocento Sans"/>
                <a:ea typeface="Quattrocento Sans"/>
                <a:cs typeface="Quattrocento Sans"/>
                <a:sym typeface="Quattrocento Sans"/>
              </a:defRPr>
            </a:pPr>
          </a:p>
        </p:txBody>
      </p:sp>
      <p:sp>
        <p:nvSpPr>
          <p:cNvPr id="203" name="Google Shape;100;p20"/>
          <p:cNvSpPr txBox="1"/>
          <p:nvPr>
            <p:ph type="body" sz="quarter" idx="25"/>
          </p:nvPr>
        </p:nvSpPr>
        <p:spPr>
          <a:xfrm>
            <a:off x="4205288" y="765407"/>
            <a:ext cx="4758900" cy="1190701"/>
          </a:xfrm>
          <a:prstGeom prst="rect">
            <a:avLst/>
          </a:prstGeom>
        </p:spPr>
        <p:txBody>
          <a:bodyPr lIns="34275" tIns="34275" rIns="34275" bIns="34275"/>
          <a:lstStyle/>
          <a:p>
            <a:pPr indent="-317500">
              <a:lnSpc>
                <a:spcPct val="90000"/>
              </a:lnSpc>
              <a:spcBef>
                <a:spcPts val="800"/>
              </a:spcBef>
              <a:buClr>
                <a:srgbClr val="000000"/>
              </a:buClr>
              <a:buChar char="•"/>
              <a:defRPr>
                <a:solidFill>
                  <a:srgbClr val="000000"/>
                </a:solidFill>
                <a:latin typeface="Quattrocento Sans"/>
                <a:ea typeface="Quattrocento Sans"/>
                <a:cs typeface="Quattrocento Sans"/>
                <a:sym typeface="Quattrocento Sans"/>
              </a:defRPr>
            </a:pPr>
          </a:p>
        </p:txBody>
      </p:sp>
      <p:sp>
        <p:nvSpPr>
          <p:cNvPr id="204" name="Slide Number"/>
          <p:cNvSpPr txBox="1"/>
          <p:nvPr>
            <p:ph type="sldNum" sz="quarter" idx="2"/>
          </p:nvPr>
        </p:nvSpPr>
        <p:spPr>
          <a:xfrm>
            <a:off x="4419600" y="4608064"/>
            <a:ext cx="2133600" cy="31839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chievement Additional Content">
    <p:spTree>
      <p:nvGrpSpPr>
        <p:cNvPr id="1" name=""/>
        <p:cNvGrpSpPr/>
        <p:nvPr/>
      </p:nvGrpSpPr>
      <p:grpSpPr>
        <a:xfrm>
          <a:off x="0" y="0"/>
          <a:ext cx="0" cy="0"/>
          <a:chOff x="0" y="0"/>
          <a:chExt cx="0" cy="0"/>
        </a:xfrm>
      </p:grpSpPr>
      <p:grpSp>
        <p:nvGrpSpPr>
          <p:cNvPr id="213" name="Google Shape;73;p17"/>
          <p:cNvGrpSpPr/>
          <p:nvPr/>
        </p:nvGrpSpPr>
        <p:grpSpPr>
          <a:xfrm>
            <a:off x="0" y="-1"/>
            <a:ext cx="9144000" cy="557731"/>
            <a:chOff x="0" y="0"/>
            <a:chExt cx="9144000" cy="557729"/>
          </a:xfrm>
        </p:grpSpPr>
        <p:sp>
          <p:nvSpPr>
            <p:cNvPr id="211" name="Google Shape;74;p17"/>
            <p:cNvSpPr/>
            <p:nvPr/>
          </p:nvSpPr>
          <p:spPr>
            <a:xfrm>
              <a:off x="0" y="0"/>
              <a:ext cx="9144000" cy="557729"/>
            </a:xfrm>
            <a:prstGeom prst="rect">
              <a:avLst/>
            </a:prstGeom>
            <a:solidFill>
              <a:srgbClr val="00205B"/>
            </a:solidFill>
            <a:ln w="12700" cap="flat">
              <a:noFill/>
              <a:miter lim="400000"/>
            </a:ln>
            <a:effectLst/>
          </p:spPr>
          <p:txBody>
            <a:bodyPr wrap="square" lIns="0" tIns="0" rIns="0" bIns="0" numCol="1" anchor="ctr">
              <a:noAutofit/>
            </a:bodyPr>
            <a:lstStyle/>
            <a:p>
              <a:pPr algn="ctr">
                <a:defRPr>
                  <a:solidFill>
                    <a:srgbClr val="FFFFFF"/>
                  </a:solidFill>
                  <a:latin typeface="Calibri"/>
                  <a:ea typeface="Calibri"/>
                  <a:cs typeface="Calibri"/>
                  <a:sym typeface="Calibri"/>
                </a:defRPr>
              </a:pPr>
            </a:p>
          </p:txBody>
        </p:sp>
        <p:pic>
          <p:nvPicPr>
            <p:cNvPr id="212" name="Google Shape;75;p17" descr="Google Shape;75;p17"/>
            <p:cNvPicPr>
              <a:picLocks noChangeAspect="1"/>
            </p:cNvPicPr>
            <p:nvPr/>
          </p:nvPicPr>
          <p:blipFill>
            <a:blip r:embed="rId2">
              <a:extLst/>
            </a:blip>
            <a:stretch>
              <a:fillRect/>
            </a:stretch>
          </p:blipFill>
          <p:spPr>
            <a:xfrm>
              <a:off x="0" y="-1"/>
              <a:ext cx="1488461" cy="557678"/>
            </a:xfrm>
            <a:prstGeom prst="rect">
              <a:avLst/>
            </a:prstGeom>
            <a:ln w="12700" cap="flat">
              <a:noFill/>
              <a:miter lim="400000"/>
            </a:ln>
            <a:effectLst/>
          </p:spPr>
        </p:pic>
      </p:grpSp>
      <p:pic>
        <p:nvPicPr>
          <p:cNvPr id="214" name="Google Shape;78;p17" descr="Google Shape;78;p17"/>
          <p:cNvPicPr>
            <a:picLocks noChangeAspect="1"/>
          </p:cNvPicPr>
          <p:nvPr/>
        </p:nvPicPr>
        <p:blipFill>
          <a:blip r:embed="rId3">
            <a:extLst/>
          </a:blip>
          <a:stretch>
            <a:fillRect/>
          </a:stretch>
        </p:blipFill>
        <p:spPr>
          <a:xfrm>
            <a:off x="5245511" y="4760386"/>
            <a:ext cx="1516045" cy="210312"/>
          </a:xfrm>
          <a:prstGeom prst="rect">
            <a:avLst/>
          </a:prstGeom>
          <a:ln w="12700">
            <a:miter lim="400000"/>
          </a:ln>
        </p:spPr>
      </p:pic>
      <p:pic>
        <p:nvPicPr>
          <p:cNvPr id="215" name="Google Shape;79;p17" descr="Google Shape;79;p17"/>
          <p:cNvPicPr>
            <a:picLocks noChangeAspect="1"/>
          </p:cNvPicPr>
          <p:nvPr/>
        </p:nvPicPr>
        <p:blipFill>
          <a:blip r:embed="rId4">
            <a:extLst/>
          </a:blip>
          <a:stretch>
            <a:fillRect/>
          </a:stretch>
        </p:blipFill>
        <p:spPr>
          <a:xfrm>
            <a:off x="2536032" y="4804493"/>
            <a:ext cx="1362457" cy="122099"/>
          </a:xfrm>
          <a:prstGeom prst="rect">
            <a:avLst/>
          </a:prstGeom>
          <a:ln w="12700">
            <a:miter lim="400000"/>
          </a:ln>
        </p:spPr>
      </p:pic>
      <p:pic>
        <p:nvPicPr>
          <p:cNvPr id="216" name="Google Shape;80;p17" descr="Google Shape;80;p17"/>
          <p:cNvPicPr>
            <a:picLocks noChangeAspect="1"/>
          </p:cNvPicPr>
          <p:nvPr/>
        </p:nvPicPr>
        <p:blipFill>
          <a:blip r:embed="rId5">
            <a:extLst/>
          </a:blip>
          <a:stretch>
            <a:fillRect/>
          </a:stretch>
        </p:blipFill>
        <p:spPr>
          <a:xfrm>
            <a:off x="4087729" y="4726015"/>
            <a:ext cx="968542" cy="342220"/>
          </a:xfrm>
          <a:prstGeom prst="rect">
            <a:avLst/>
          </a:prstGeom>
          <a:ln w="12700">
            <a:miter lim="400000"/>
          </a:ln>
        </p:spPr>
      </p:pic>
      <p:sp>
        <p:nvSpPr>
          <p:cNvPr id="217" name="Google Shape;81;p17"/>
          <p:cNvSpPr txBox="1"/>
          <p:nvPr/>
        </p:nvSpPr>
        <p:spPr>
          <a:xfrm>
            <a:off x="2884447" y="4989035"/>
            <a:ext cx="3385601" cy="173127"/>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ctr">
              <a:defRPr sz="800">
                <a:latin typeface="Calibri"/>
                <a:ea typeface="Calibri"/>
                <a:cs typeface="Calibri"/>
                <a:sym typeface="Calibri"/>
              </a:defRPr>
            </a:lvl1pPr>
          </a:lstStyle>
          <a:p>
            <a:pPr/>
            <a:r>
              <a:t>© Pittsburgh Supercomputing Center, All Rights Reserved</a:t>
            </a:r>
          </a:p>
        </p:txBody>
      </p:sp>
      <p:sp>
        <p:nvSpPr>
          <p:cNvPr id="218" name="Title Text"/>
          <p:cNvSpPr txBox="1"/>
          <p:nvPr>
            <p:ph type="title"/>
          </p:nvPr>
        </p:nvSpPr>
        <p:spPr>
          <a:xfrm>
            <a:off x="248151" y="940"/>
            <a:ext cx="8658301" cy="557701"/>
          </a:xfrm>
          <a:prstGeom prst="rect">
            <a:avLst/>
          </a:prstGeom>
        </p:spPr>
        <p:txBody>
          <a:bodyPr lIns="34275" tIns="34275" rIns="34275" bIns="34275" anchor="ctr"/>
          <a:lstStyle>
            <a:lvl1pPr>
              <a:lnSpc>
                <a:spcPct val="90000"/>
              </a:lnSpc>
              <a:defRPr sz="2400">
                <a:solidFill>
                  <a:srgbClr val="FFFFFF"/>
                </a:solidFill>
                <a:latin typeface="Quattrocento Sans"/>
                <a:ea typeface="Quattrocento Sans"/>
                <a:cs typeface="Quattrocento Sans"/>
                <a:sym typeface="Quattrocento Sans"/>
              </a:defRPr>
            </a:lvl1pPr>
          </a:lstStyle>
          <a:p>
            <a:pPr/>
            <a:r>
              <a:t>Title Text</a:t>
            </a:r>
          </a:p>
        </p:txBody>
      </p:sp>
      <p:sp>
        <p:nvSpPr>
          <p:cNvPr id="219" name="Google Shape;103;p21"/>
          <p:cNvSpPr/>
          <p:nvPr>
            <p:ph type="pic" sz="quarter" idx="21"/>
          </p:nvPr>
        </p:nvSpPr>
        <p:spPr>
          <a:xfrm>
            <a:off x="6122725" y="727957"/>
            <a:ext cx="2595301" cy="1460101"/>
          </a:xfrm>
          <a:prstGeom prst="rect">
            <a:avLst/>
          </a:prstGeom>
        </p:spPr>
        <p:txBody>
          <a:bodyPr lIns="91439" tIns="45719" rIns="91439" bIns="45719">
            <a:noAutofit/>
          </a:bodyPr>
          <a:lstStyle/>
          <a:p>
            <a:pPr/>
          </a:p>
        </p:txBody>
      </p:sp>
      <p:sp>
        <p:nvSpPr>
          <p:cNvPr id="220" name="Body Level One…"/>
          <p:cNvSpPr txBox="1"/>
          <p:nvPr>
            <p:ph type="body" sz="quarter" idx="1"/>
          </p:nvPr>
        </p:nvSpPr>
        <p:spPr>
          <a:xfrm>
            <a:off x="6122725" y="2314828"/>
            <a:ext cx="2595301" cy="677401"/>
          </a:xfrm>
          <a:prstGeom prst="rect">
            <a:avLst/>
          </a:prstGeom>
        </p:spPr>
        <p:txBody>
          <a:bodyPr lIns="34275" tIns="34275" rIns="34275" bIns="34275"/>
          <a:lstStyle>
            <a:lvl1pPr marL="228600" indent="0">
              <a:lnSpc>
                <a:spcPct val="90000"/>
              </a:lnSpc>
              <a:spcBef>
                <a:spcPts val="800"/>
              </a:spcBef>
              <a:buClrTx/>
              <a:buSzTx/>
              <a:buFontTx/>
              <a:buNone/>
              <a:defRPr sz="900">
                <a:solidFill>
                  <a:srgbClr val="7F7F7F"/>
                </a:solidFill>
                <a:latin typeface="Quattrocento Sans"/>
                <a:ea typeface="Quattrocento Sans"/>
                <a:cs typeface="Quattrocento Sans"/>
                <a:sym typeface="Quattrocento Sans"/>
              </a:defRPr>
            </a:lvl1pPr>
            <a:lvl2pPr marL="914400" indent="-285750">
              <a:lnSpc>
                <a:spcPct val="90000"/>
              </a:lnSpc>
              <a:spcBef>
                <a:spcPts val="800"/>
              </a:spcBef>
              <a:buClrTx/>
              <a:buSzPts val="900"/>
              <a:buFontTx/>
              <a:buChar char="•"/>
              <a:defRPr sz="900">
                <a:solidFill>
                  <a:srgbClr val="7F7F7F"/>
                </a:solidFill>
                <a:latin typeface="Quattrocento Sans"/>
                <a:ea typeface="Quattrocento Sans"/>
                <a:cs typeface="Quattrocento Sans"/>
                <a:sym typeface="Quattrocento Sans"/>
              </a:defRPr>
            </a:lvl2pPr>
            <a:lvl3pPr marL="1371600" indent="-285750">
              <a:lnSpc>
                <a:spcPct val="90000"/>
              </a:lnSpc>
              <a:spcBef>
                <a:spcPts val="800"/>
              </a:spcBef>
              <a:buClrTx/>
              <a:buSzPts val="900"/>
              <a:buFontTx/>
              <a:buChar char="•"/>
              <a:defRPr sz="900">
                <a:solidFill>
                  <a:srgbClr val="7F7F7F"/>
                </a:solidFill>
                <a:latin typeface="Quattrocento Sans"/>
                <a:ea typeface="Quattrocento Sans"/>
                <a:cs typeface="Quattrocento Sans"/>
                <a:sym typeface="Quattrocento Sans"/>
              </a:defRPr>
            </a:lvl3pPr>
            <a:lvl4pPr marL="1828800" indent="-285750">
              <a:lnSpc>
                <a:spcPct val="90000"/>
              </a:lnSpc>
              <a:spcBef>
                <a:spcPts val="800"/>
              </a:spcBef>
              <a:buClrTx/>
              <a:buSzPts val="900"/>
              <a:buFontTx/>
              <a:buChar char="•"/>
              <a:defRPr sz="900">
                <a:solidFill>
                  <a:srgbClr val="7F7F7F"/>
                </a:solidFill>
                <a:latin typeface="Quattrocento Sans"/>
                <a:ea typeface="Quattrocento Sans"/>
                <a:cs typeface="Quattrocento Sans"/>
                <a:sym typeface="Quattrocento Sans"/>
              </a:defRPr>
            </a:lvl4pPr>
            <a:lvl5pPr marL="2286000" indent="-285750">
              <a:lnSpc>
                <a:spcPct val="90000"/>
              </a:lnSpc>
              <a:spcBef>
                <a:spcPts val="800"/>
              </a:spcBef>
              <a:buClrTx/>
              <a:buSzPts val="900"/>
              <a:buFontTx/>
              <a:buChar char="•"/>
              <a:defRPr sz="900">
                <a:solidFill>
                  <a:srgbClr val="7F7F7F"/>
                </a:solidFill>
                <a:latin typeface="Quattrocento Sans"/>
                <a:ea typeface="Quattrocento Sans"/>
                <a:cs typeface="Quattrocento Sans"/>
                <a:sym typeface="Quattrocento Sans"/>
              </a:defRPr>
            </a:lvl5pPr>
          </a:lstStyle>
          <a:p>
            <a:pPr/>
            <a:r>
              <a:t>Body Level One</a:t>
            </a:r>
          </a:p>
          <a:p>
            <a:pPr lvl="1"/>
            <a:r>
              <a:t>Body Level Two</a:t>
            </a:r>
          </a:p>
          <a:p>
            <a:pPr lvl="2"/>
            <a:r>
              <a:t>Body Level Three</a:t>
            </a:r>
          </a:p>
          <a:p>
            <a:pPr lvl="3"/>
            <a:r>
              <a:t>Body Level Four</a:t>
            </a:r>
          </a:p>
          <a:p>
            <a:pPr lvl="4"/>
            <a:r>
              <a:t>Body Level Five</a:t>
            </a:r>
          </a:p>
        </p:txBody>
      </p:sp>
      <p:sp>
        <p:nvSpPr>
          <p:cNvPr id="221" name="Google Shape;105;p21"/>
          <p:cNvSpPr/>
          <p:nvPr>
            <p:ph type="pic" sz="half" idx="22"/>
          </p:nvPr>
        </p:nvSpPr>
        <p:spPr>
          <a:xfrm>
            <a:off x="180049" y="727957"/>
            <a:ext cx="5464501" cy="3321301"/>
          </a:xfrm>
          <a:prstGeom prst="rect">
            <a:avLst/>
          </a:prstGeom>
        </p:spPr>
        <p:txBody>
          <a:bodyPr lIns="91439" tIns="45719" rIns="91439" bIns="45719">
            <a:noAutofit/>
          </a:bodyPr>
          <a:lstStyle/>
          <a:p>
            <a:pPr/>
          </a:p>
        </p:txBody>
      </p:sp>
      <p:sp>
        <p:nvSpPr>
          <p:cNvPr id="222" name="Google Shape;106;p21"/>
          <p:cNvSpPr txBox="1"/>
          <p:nvPr>
            <p:ph type="body" sz="quarter" idx="23"/>
          </p:nvPr>
        </p:nvSpPr>
        <p:spPr>
          <a:xfrm>
            <a:off x="180049" y="4154447"/>
            <a:ext cx="4845300" cy="440100"/>
          </a:xfrm>
          <a:prstGeom prst="rect">
            <a:avLst/>
          </a:prstGeom>
        </p:spPr>
        <p:txBody>
          <a:bodyPr lIns="34275" tIns="34275" rIns="34275" bIns="34275"/>
          <a:lstStyle/>
          <a:p>
            <a:pPr marL="228600" indent="0">
              <a:lnSpc>
                <a:spcPct val="90000"/>
              </a:lnSpc>
              <a:spcBef>
                <a:spcPts val="800"/>
              </a:spcBef>
              <a:buClrTx/>
              <a:buSzTx/>
              <a:buFontTx/>
              <a:buNone/>
              <a:defRPr sz="900">
                <a:solidFill>
                  <a:srgbClr val="7F7F7F"/>
                </a:solidFill>
                <a:latin typeface="Quattrocento Sans"/>
                <a:ea typeface="Quattrocento Sans"/>
                <a:cs typeface="Quattrocento Sans"/>
                <a:sym typeface="Quattrocento Sans"/>
              </a:defRPr>
            </a:pPr>
          </a:p>
        </p:txBody>
      </p:sp>
      <p:sp>
        <p:nvSpPr>
          <p:cNvPr id="223" name="Google Shape;107;p21"/>
          <p:cNvSpPr/>
          <p:nvPr>
            <p:ph type="pic" sz="quarter" idx="24"/>
          </p:nvPr>
        </p:nvSpPr>
        <p:spPr>
          <a:xfrm>
            <a:off x="6122725" y="3119084"/>
            <a:ext cx="2595301" cy="1475701"/>
          </a:xfrm>
          <a:prstGeom prst="rect">
            <a:avLst/>
          </a:prstGeom>
        </p:spPr>
        <p:txBody>
          <a:bodyPr lIns="91439" tIns="45719" rIns="91439" bIns="45719">
            <a:noAutofit/>
          </a:bodyPr>
          <a:lstStyle/>
          <a:p>
            <a:pPr/>
          </a:p>
        </p:txBody>
      </p:sp>
      <p:sp>
        <p:nvSpPr>
          <p:cNvPr id="224" name="Slide Number"/>
          <p:cNvSpPr txBox="1"/>
          <p:nvPr>
            <p:ph type="sldNum" sz="quarter" idx="2"/>
          </p:nvPr>
        </p:nvSpPr>
        <p:spPr>
          <a:xfrm>
            <a:off x="4419600" y="4608064"/>
            <a:ext cx="2133600" cy="31839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Achievement Additional Content">
    <p:spTree>
      <p:nvGrpSpPr>
        <p:cNvPr id="1" name=""/>
        <p:cNvGrpSpPr/>
        <p:nvPr/>
      </p:nvGrpSpPr>
      <p:grpSpPr>
        <a:xfrm>
          <a:off x="0" y="0"/>
          <a:ext cx="0" cy="0"/>
          <a:chOff x="0" y="0"/>
          <a:chExt cx="0" cy="0"/>
        </a:xfrm>
      </p:grpSpPr>
      <p:grpSp>
        <p:nvGrpSpPr>
          <p:cNvPr id="233" name="Google Shape;73;p17"/>
          <p:cNvGrpSpPr/>
          <p:nvPr/>
        </p:nvGrpSpPr>
        <p:grpSpPr>
          <a:xfrm>
            <a:off x="0" y="-1"/>
            <a:ext cx="9144000" cy="557731"/>
            <a:chOff x="0" y="0"/>
            <a:chExt cx="9144000" cy="557729"/>
          </a:xfrm>
        </p:grpSpPr>
        <p:sp>
          <p:nvSpPr>
            <p:cNvPr id="231" name="Google Shape;74;p17"/>
            <p:cNvSpPr/>
            <p:nvPr/>
          </p:nvSpPr>
          <p:spPr>
            <a:xfrm>
              <a:off x="0" y="0"/>
              <a:ext cx="9144000" cy="557729"/>
            </a:xfrm>
            <a:prstGeom prst="rect">
              <a:avLst/>
            </a:prstGeom>
            <a:solidFill>
              <a:srgbClr val="00205B"/>
            </a:solidFill>
            <a:ln w="12700" cap="flat">
              <a:noFill/>
              <a:miter lim="400000"/>
            </a:ln>
            <a:effectLst/>
          </p:spPr>
          <p:txBody>
            <a:bodyPr wrap="square" lIns="0" tIns="0" rIns="0" bIns="0" numCol="1" anchor="ctr">
              <a:noAutofit/>
            </a:bodyPr>
            <a:lstStyle/>
            <a:p>
              <a:pPr algn="ctr">
                <a:defRPr>
                  <a:solidFill>
                    <a:srgbClr val="FFFFFF"/>
                  </a:solidFill>
                  <a:latin typeface="Calibri"/>
                  <a:ea typeface="Calibri"/>
                  <a:cs typeface="Calibri"/>
                  <a:sym typeface="Calibri"/>
                </a:defRPr>
              </a:pPr>
            </a:p>
          </p:txBody>
        </p:sp>
        <p:pic>
          <p:nvPicPr>
            <p:cNvPr id="232" name="Google Shape;75;p17" descr="Google Shape;75;p17"/>
            <p:cNvPicPr>
              <a:picLocks noChangeAspect="1"/>
            </p:cNvPicPr>
            <p:nvPr/>
          </p:nvPicPr>
          <p:blipFill>
            <a:blip r:embed="rId2">
              <a:extLst/>
            </a:blip>
            <a:stretch>
              <a:fillRect/>
            </a:stretch>
          </p:blipFill>
          <p:spPr>
            <a:xfrm>
              <a:off x="0" y="-1"/>
              <a:ext cx="1488461" cy="557678"/>
            </a:xfrm>
            <a:prstGeom prst="rect">
              <a:avLst/>
            </a:prstGeom>
            <a:ln w="12700" cap="flat">
              <a:noFill/>
              <a:miter lim="400000"/>
            </a:ln>
            <a:effectLst/>
          </p:spPr>
        </p:pic>
      </p:grpSp>
      <p:pic>
        <p:nvPicPr>
          <p:cNvPr id="234" name="Google Shape;78;p17" descr="Google Shape;78;p17"/>
          <p:cNvPicPr>
            <a:picLocks noChangeAspect="1"/>
          </p:cNvPicPr>
          <p:nvPr/>
        </p:nvPicPr>
        <p:blipFill>
          <a:blip r:embed="rId3">
            <a:extLst/>
          </a:blip>
          <a:stretch>
            <a:fillRect/>
          </a:stretch>
        </p:blipFill>
        <p:spPr>
          <a:xfrm>
            <a:off x="5245511" y="4760386"/>
            <a:ext cx="1516045" cy="210312"/>
          </a:xfrm>
          <a:prstGeom prst="rect">
            <a:avLst/>
          </a:prstGeom>
          <a:ln w="12700">
            <a:miter lim="400000"/>
          </a:ln>
        </p:spPr>
      </p:pic>
      <p:pic>
        <p:nvPicPr>
          <p:cNvPr id="235" name="Google Shape;79;p17" descr="Google Shape;79;p17"/>
          <p:cNvPicPr>
            <a:picLocks noChangeAspect="1"/>
          </p:cNvPicPr>
          <p:nvPr/>
        </p:nvPicPr>
        <p:blipFill>
          <a:blip r:embed="rId4">
            <a:extLst/>
          </a:blip>
          <a:stretch>
            <a:fillRect/>
          </a:stretch>
        </p:blipFill>
        <p:spPr>
          <a:xfrm>
            <a:off x="2536032" y="4804493"/>
            <a:ext cx="1362457" cy="122099"/>
          </a:xfrm>
          <a:prstGeom prst="rect">
            <a:avLst/>
          </a:prstGeom>
          <a:ln w="12700">
            <a:miter lim="400000"/>
          </a:ln>
        </p:spPr>
      </p:pic>
      <p:pic>
        <p:nvPicPr>
          <p:cNvPr id="236" name="Google Shape;80;p17" descr="Google Shape;80;p17"/>
          <p:cNvPicPr>
            <a:picLocks noChangeAspect="1"/>
          </p:cNvPicPr>
          <p:nvPr/>
        </p:nvPicPr>
        <p:blipFill>
          <a:blip r:embed="rId5">
            <a:extLst/>
          </a:blip>
          <a:stretch>
            <a:fillRect/>
          </a:stretch>
        </p:blipFill>
        <p:spPr>
          <a:xfrm>
            <a:off x="4087729" y="4726015"/>
            <a:ext cx="968542" cy="342220"/>
          </a:xfrm>
          <a:prstGeom prst="rect">
            <a:avLst/>
          </a:prstGeom>
          <a:ln w="12700">
            <a:miter lim="400000"/>
          </a:ln>
        </p:spPr>
      </p:pic>
      <p:sp>
        <p:nvSpPr>
          <p:cNvPr id="237" name="Google Shape;81;p17"/>
          <p:cNvSpPr txBox="1"/>
          <p:nvPr/>
        </p:nvSpPr>
        <p:spPr>
          <a:xfrm>
            <a:off x="2884447" y="4989035"/>
            <a:ext cx="3385601" cy="173127"/>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ctr">
              <a:defRPr sz="800">
                <a:latin typeface="Calibri"/>
                <a:ea typeface="Calibri"/>
                <a:cs typeface="Calibri"/>
                <a:sym typeface="Calibri"/>
              </a:defRPr>
            </a:lvl1pPr>
          </a:lstStyle>
          <a:p>
            <a:pPr/>
            <a:r>
              <a:t>© Pittsburgh Supercomputing Center, All Rights Reserved</a:t>
            </a:r>
          </a:p>
        </p:txBody>
      </p:sp>
      <p:sp>
        <p:nvSpPr>
          <p:cNvPr id="238" name="Title Text"/>
          <p:cNvSpPr txBox="1"/>
          <p:nvPr>
            <p:ph type="title"/>
          </p:nvPr>
        </p:nvSpPr>
        <p:spPr>
          <a:xfrm>
            <a:off x="248151" y="940"/>
            <a:ext cx="8658301" cy="557701"/>
          </a:xfrm>
          <a:prstGeom prst="rect">
            <a:avLst/>
          </a:prstGeom>
        </p:spPr>
        <p:txBody>
          <a:bodyPr lIns="34275" tIns="34275" rIns="34275" bIns="34275" anchor="ctr"/>
          <a:lstStyle>
            <a:lvl1pPr>
              <a:lnSpc>
                <a:spcPct val="90000"/>
              </a:lnSpc>
              <a:defRPr sz="2400">
                <a:solidFill>
                  <a:srgbClr val="FFFFFF"/>
                </a:solidFill>
                <a:latin typeface="Quattrocento Sans"/>
                <a:ea typeface="Quattrocento Sans"/>
                <a:cs typeface="Quattrocento Sans"/>
                <a:sym typeface="Quattrocento Sans"/>
              </a:defRPr>
            </a:lvl1pPr>
          </a:lstStyle>
          <a:p>
            <a:pPr/>
            <a:r>
              <a:t>Title Text</a:t>
            </a:r>
          </a:p>
        </p:txBody>
      </p:sp>
      <p:sp>
        <p:nvSpPr>
          <p:cNvPr id="239" name="Body Level One…"/>
          <p:cNvSpPr txBox="1"/>
          <p:nvPr>
            <p:ph type="body" sz="half" idx="1"/>
          </p:nvPr>
        </p:nvSpPr>
        <p:spPr>
          <a:xfrm>
            <a:off x="169933" y="746524"/>
            <a:ext cx="8794500" cy="1335300"/>
          </a:xfrm>
          <a:prstGeom prst="rect">
            <a:avLst/>
          </a:prstGeom>
        </p:spPr>
        <p:txBody>
          <a:bodyPr lIns="34275" tIns="34275" rIns="34275" bIns="34275"/>
          <a:lstStyle>
            <a:lvl1pPr marL="228600" indent="0">
              <a:lnSpc>
                <a:spcPct val="90000"/>
              </a:lnSpc>
              <a:spcBef>
                <a:spcPts val="800"/>
              </a:spcBef>
              <a:buClrTx/>
              <a:buSzTx/>
              <a:buFontTx/>
              <a:buNone/>
              <a:defRPr sz="2100">
                <a:latin typeface="Quattrocento Sans"/>
                <a:ea typeface="Quattrocento Sans"/>
                <a:cs typeface="Quattrocento Sans"/>
                <a:sym typeface="Quattrocento Sans"/>
              </a:defRPr>
            </a:lvl1pPr>
            <a:lvl2pPr marL="971550" indent="-400050">
              <a:lnSpc>
                <a:spcPct val="90000"/>
              </a:lnSpc>
              <a:spcBef>
                <a:spcPts val="800"/>
              </a:spcBef>
              <a:buClrTx/>
              <a:buSzPts val="2100"/>
              <a:buFontTx/>
              <a:buChar char="•"/>
              <a:defRPr sz="2100">
                <a:latin typeface="Quattrocento Sans"/>
                <a:ea typeface="Quattrocento Sans"/>
                <a:cs typeface="Quattrocento Sans"/>
                <a:sym typeface="Quattrocento Sans"/>
              </a:defRPr>
            </a:lvl2pPr>
            <a:lvl3pPr marL="1501139" indent="-453389">
              <a:lnSpc>
                <a:spcPct val="90000"/>
              </a:lnSpc>
              <a:spcBef>
                <a:spcPts val="800"/>
              </a:spcBef>
              <a:buClrTx/>
              <a:buSzPts val="2100"/>
              <a:buFontTx/>
              <a:buChar char="•"/>
              <a:defRPr sz="2100">
                <a:latin typeface="Quattrocento Sans"/>
                <a:ea typeface="Quattrocento Sans"/>
                <a:cs typeface="Quattrocento Sans"/>
                <a:sym typeface="Quattrocento Sans"/>
              </a:defRPr>
            </a:lvl3pPr>
            <a:lvl4pPr marL="1987550" indent="-476250">
              <a:lnSpc>
                <a:spcPct val="90000"/>
              </a:lnSpc>
              <a:spcBef>
                <a:spcPts val="800"/>
              </a:spcBef>
              <a:buClrTx/>
              <a:buSzPts val="2100"/>
              <a:buFontTx/>
              <a:buChar char="•"/>
              <a:defRPr sz="2100">
                <a:latin typeface="Quattrocento Sans"/>
                <a:ea typeface="Quattrocento Sans"/>
                <a:cs typeface="Quattrocento Sans"/>
                <a:sym typeface="Quattrocento Sans"/>
              </a:defRPr>
            </a:lvl4pPr>
            <a:lvl5pPr marL="2444750" indent="-476250">
              <a:lnSpc>
                <a:spcPct val="90000"/>
              </a:lnSpc>
              <a:spcBef>
                <a:spcPts val="800"/>
              </a:spcBef>
              <a:buClrTx/>
              <a:buSzPts val="2100"/>
              <a:buFontTx/>
              <a:buChar char="•"/>
              <a:defRPr sz="2100">
                <a:latin typeface="Quattrocento Sans"/>
                <a:ea typeface="Quattrocento Sans"/>
                <a:cs typeface="Quattrocento Sans"/>
                <a:sym typeface="Quattrocento Sans"/>
              </a:defRPr>
            </a:lvl5pPr>
          </a:lstStyle>
          <a:p>
            <a:pPr/>
            <a:r>
              <a:t>Body Level One</a:t>
            </a:r>
          </a:p>
          <a:p>
            <a:pPr lvl="1"/>
            <a:r>
              <a:t>Body Level Two</a:t>
            </a:r>
          </a:p>
          <a:p>
            <a:pPr lvl="2"/>
            <a:r>
              <a:t>Body Level Three</a:t>
            </a:r>
          </a:p>
          <a:p>
            <a:pPr lvl="3"/>
            <a:r>
              <a:t>Body Level Four</a:t>
            </a:r>
          </a:p>
          <a:p>
            <a:pPr lvl="4"/>
            <a:r>
              <a:t>Body Level Five</a:t>
            </a:r>
          </a:p>
        </p:txBody>
      </p:sp>
      <p:sp>
        <p:nvSpPr>
          <p:cNvPr id="240" name="Google Shape;111;p22"/>
          <p:cNvSpPr txBox="1"/>
          <p:nvPr>
            <p:ph type="body" sz="half" idx="21"/>
          </p:nvPr>
        </p:nvSpPr>
        <p:spPr>
          <a:xfrm>
            <a:off x="112093" y="3054775"/>
            <a:ext cx="8794500" cy="1335301"/>
          </a:xfrm>
          <a:prstGeom prst="rect">
            <a:avLst/>
          </a:prstGeom>
        </p:spPr>
        <p:txBody>
          <a:bodyPr lIns="34275" tIns="34275" rIns="34275" bIns="34275"/>
          <a:lstStyle/>
          <a:p>
            <a:pPr marL="228600" indent="0">
              <a:lnSpc>
                <a:spcPct val="90000"/>
              </a:lnSpc>
              <a:spcBef>
                <a:spcPts val="800"/>
              </a:spcBef>
              <a:buClrTx/>
              <a:buSzTx/>
              <a:buFontTx/>
              <a:buNone/>
              <a:defRPr sz="2100">
                <a:latin typeface="Quattrocento Sans"/>
                <a:ea typeface="Quattrocento Sans"/>
                <a:cs typeface="Quattrocento Sans"/>
                <a:sym typeface="Quattrocento Sans"/>
              </a:defRPr>
            </a:pPr>
          </a:p>
        </p:txBody>
      </p:sp>
      <p:sp>
        <p:nvSpPr>
          <p:cNvPr id="241" name="Slide Number"/>
          <p:cNvSpPr txBox="1"/>
          <p:nvPr>
            <p:ph type="sldNum" sz="quarter" idx="2"/>
          </p:nvPr>
        </p:nvSpPr>
        <p:spPr>
          <a:xfrm>
            <a:off x="4419600" y="4608064"/>
            <a:ext cx="2133600" cy="31839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grpSp>
        <p:nvGrpSpPr>
          <p:cNvPr id="250" name="Google Shape;73;p17"/>
          <p:cNvGrpSpPr/>
          <p:nvPr/>
        </p:nvGrpSpPr>
        <p:grpSpPr>
          <a:xfrm>
            <a:off x="0" y="-1"/>
            <a:ext cx="9144000" cy="557731"/>
            <a:chOff x="0" y="0"/>
            <a:chExt cx="9144000" cy="557729"/>
          </a:xfrm>
        </p:grpSpPr>
        <p:sp>
          <p:nvSpPr>
            <p:cNvPr id="248" name="Google Shape;74;p17"/>
            <p:cNvSpPr/>
            <p:nvPr/>
          </p:nvSpPr>
          <p:spPr>
            <a:xfrm>
              <a:off x="0" y="0"/>
              <a:ext cx="9144000" cy="557729"/>
            </a:xfrm>
            <a:prstGeom prst="rect">
              <a:avLst/>
            </a:prstGeom>
            <a:solidFill>
              <a:srgbClr val="00205B"/>
            </a:solidFill>
            <a:ln w="12700" cap="flat">
              <a:noFill/>
              <a:miter lim="400000"/>
            </a:ln>
            <a:effectLst/>
          </p:spPr>
          <p:txBody>
            <a:bodyPr wrap="square" lIns="0" tIns="0" rIns="0" bIns="0" numCol="1" anchor="ctr">
              <a:noAutofit/>
            </a:bodyPr>
            <a:lstStyle/>
            <a:p>
              <a:pPr algn="ctr">
                <a:defRPr>
                  <a:solidFill>
                    <a:srgbClr val="FFFFFF"/>
                  </a:solidFill>
                  <a:latin typeface="Calibri"/>
                  <a:ea typeface="Calibri"/>
                  <a:cs typeface="Calibri"/>
                  <a:sym typeface="Calibri"/>
                </a:defRPr>
              </a:pPr>
            </a:p>
          </p:txBody>
        </p:sp>
        <p:pic>
          <p:nvPicPr>
            <p:cNvPr id="249" name="Google Shape;75;p17" descr="Google Shape;75;p17"/>
            <p:cNvPicPr>
              <a:picLocks noChangeAspect="1"/>
            </p:cNvPicPr>
            <p:nvPr/>
          </p:nvPicPr>
          <p:blipFill>
            <a:blip r:embed="rId2">
              <a:extLst/>
            </a:blip>
            <a:stretch>
              <a:fillRect/>
            </a:stretch>
          </p:blipFill>
          <p:spPr>
            <a:xfrm>
              <a:off x="0" y="-1"/>
              <a:ext cx="1488461" cy="557678"/>
            </a:xfrm>
            <a:prstGeom prst="rect">
              <a:avLst/>
            </a:prstGeom>
            <a:ln w="12700" cap="flat">
              <a:noFill/>
              <a:miter lim="400000"/>
            </a:ln>
            <a:effectLst/>
          </p:spPr>
        </p:pic>
      </p:grpSp>
      <p:pic>
        <p:nvPicPr>
          <p:cNvPr id="251" name="Google Shape;78;p17" descr="Google Shape;78;p17"/>
          <p:cNvPicPr>
            <a:picLocks noChangeAspect="1"/>
          </p:cNvPicPr>
          <p:nvPr/>
        </p:nvPicPr>
        <p:blipFill>
          <a:blip r:embed="rId3">
            <a:extLst/>
          </a:blip>
          <a:stretch>
            <a:fillRect/>
          </a:stretch>
        </p:blipFill>
        <p:spPr>
          <a:xfrm>
            <a:off x="5245511" y="4760386"/>
            <a:ext cx="1516045" cy="210312"/>
          </a:xfrm>
          <a:prstGeom prst="rect">
            <a:avLst/>
          </a:prstGeom>
          <a:ln w="12700">
            <a:miter lim="400000"/>
          </a:ln>
        </p:spPr>
      </p:pic>
      <p:pic>
        <p:nvPicPr>
          <p:cNvPr id="252" name="Google Shape;79;p17" descr="Google Shape;79;p17"/>
          <p:cNvPicPr>
            <a:picLocks noChangeAspect="1"/>
          </p:cNvPicPr>
          <p:nvPr/>
        </p:nvPicPr>
        <p:blipFill>
          <a:blip r:embed="rId4">
            <a:extLst/>
          </a:blip>
          <a:stretch>
            <a:fillRect/>
          </a:stretch>
        </p:blipFill>
        <p:spPr>
          <a:xfrm>
            <a:off x="2536032" y="4804493"/>
            <a:ext cx="1362457" cy="122099"/>
          </a:xfrm>
          <a:prstGeom prst="rect">
            <a:avLst/>
          </a:prstGeom>
          <a:ln w="12700">
            <a:miter lim="400000"/>
          </a:ln>
        </p:spPr>
      </p:pic>
      <p:pic>
        <p:nvPicPr>
          <p:cNvPr id="253" name="Google Shape;80;p17" descr="Google Shape;80;p17"/>
          <p:cNvPicPr>
            <a:picLocks noChangeAspect="1"/>
          </p:cNvPicPr>
          <p:nvPr/>
        </p:nvPicPr>
        <p:blipFill>
          <a:blip r:embed="rId5">
            <a:extLst/>
          </a:blip>
          <a:stretch>
            <a:fillRect/>
          </a:stretch>
        </p:blipFill>
        <p:spPr>
          <a:xfrm>
            <a:off x="4087729" y="4726015"/>
            <a:ext cx="968542" cy="342220"/>
          </a:xfrm>
          <a:prstGeom prst="rect">
            <a:avLst/>
          </a:prstGeom>
          <a:ln w="12700">
            <a:miter lim="400000"/>
          </a:ln>
        </p:spPr>
      </p:pic>
      <p:sp>
        <p:nvSpPr>
          <p:cNvPr id="254" name="Google Shape;81;p17"/>
          <p:cNvSpPr txBox="1"/>
          <p:nvPr/>
        </p:nvSpPr>
        <p:spPr>
          <a:xfrm>
            <a:off x="2884447" y="4989035"/>
            <a:ext cx="3385601" cy="173127"/>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ctr">
              <a:defRPr sz="800">
                <a:latin typeface="Calibri"/>
                <a:ea typeface="Calibri"/>
                <a:cs typeface="Calibri"/>
                <a:sym typeface="Calibri"/>
              </a:defRPr>
            </a:lvl1pPr>
          </a:lstStyle>
          <a:p>
            <a:pPr/>
            <a:r>
              <a:t>© Pittsburgh Supercomputing Center, All Rights Reserved</a:t>
            </a:r>
          </a:p>
        </p:txBody>
      </p:sp>
      <p:sp>
        <p:nvSpPr>
          <p:cNvPr id="255" name="Title Text"/>
          <p:cNvSpPr txBox="1"/>
          <p:nvPr>
            <p:ph type="title"/>
          </p:nvPr>
        </p:nvSpPr>
        <p:spPr>
          <a:xfrm>
            <a:off x="623887" y="771526"/>
            <a:ext cx="7886701" cy="2580901"/>
          </a:xfrm>
          <a:prstGeom prst="rect">
            <a:avLst/>
          </a:prstGeom>
        </p:spPr>
        <p:txBody>
          <a:bodyPr lIns="34275" tIns="34275" rIns="34275" bIns="34275" anchor="b"/>
          <a:lstStyle>
            <a:lvl1pPr>
              <a:lnSpc>
                <a:spcPct val="90000"/>
              </a:lnSpc>
              <a:defRPr sz="4500">
                <a:solidFill>
                  <a:srgbClr val="FFFFFF"/>
                </a:solidFill>
                <a:latin typeface="Quattrocento Sans"/>
                <a:ea typeface="Quattrocento Sans"/>
                <a:cs typeface="Quattrocento Sans"/>
                <a:sym typeface="Quattrocento Sans"/>
              </a:defRPr>
            </a:lvl1pPr>
          </a:lstStyle>
          <a:p>
            <a:pPr/>
            <a:r>
              <a:t>Title Text</a:t>
            </a:r>
          </a:p>
        </p:txBody>
      </p:sp>
      <p:sp>
        <p:nvSpPr>
          <p:cNvPr id="256" name="Body Level One…"/>
          <p:cNvSpPr txBox="1"/>
          <p:nvPr>
            <p:ph type="body" sz="quarter" idx="1"/>
          </p:nvPr>
        </p:nvSpPr>
        <p:spPr>
          <a:xfrm>
            <a:off x="623887" y="3442096"/>
            <a:ext cx="7886701" cy="1125301"/>
          </a:xfrm>
          <a:prstGeom prst="rect">
            <a:avLst/>
          </a:prstGeom>
        </p:spPr>
        <p:txBody>
          <a:bodyPr lIns="34275" tIns="34275" rIns="34275" bIns="34275"/>
          <a:lstStyle>
            <a:lvl1pPr marL="228600" indent="0">
              <a:lnSpc>
                <a:spcPct val="90000"/>
              </a:lnSpc>
              <a:spcBef>
                <a:spcPts val="800"/>
              </a:spcBef>
              <a:buClrTx/>
              <a:buSzTx/>
              <a:buFontTx/>
              <a:buNone/>
              <a:defRPr>
                <a:solidFill>
                  <a:srgbClr val="888888"/>
                </a:solidFill>
                <a:latin typeface="Quattrocento Sans"/>
                <a:ea typeface="Quattrocento Sans"/>
                <a:cs typeface="Quattrocento Sans"/>
                <a:sym typeface="Quattrocento Sans"/>
              </a:defRPr>
            </a:lvl1pPr>
            <a:lvl2pPr marL="228600" indent="457200">
              <a:lnSpc>
                <a:spcPct val="90000"/>
              </a:lnSpc>
              <a:spcBef>
                <a:spcPts val="800"/>
              </a:spcBef>
              <a:buClrTx/>
              <a:buSzTx/>
              <a:buFontTx/>
              <a:buNone/>
              <a:defRPr>
                <a:solidFill>
                  <a:srgbClr val="888888"/>
                </a:solidFill>
                <a:latin typeface="Quattrocento Sans"/>
                <a:ea typeface="Quattrocento Sans"/>
                <a:cs typeface="Quattrocento Sans"/>
                <a:sym typeface="Quattrocento Sans"/>
              </a:defRPr>
            </a:lvl2pPr>
            <a:lvl3pPr marL="228600" indent="914400">
              <a:lnSpc>
                <a:spcPct val="90000"/>
              </a:lnSpc>
              <a:spcBef>
                <a:spcPts val="800"/>
              </a:spcBef>
              <a:buClrTx/>
              <a:buSzTx/>
              <a:buFontTx/>
              <a:buNone/>
              <a:defRPr>
                <a:solidFill>
                  <a:srgbClr val="888888"/>
                </a:solidFill>
                <a:latin typeface="Quattrocento Sans"/>
                <a:ea typeface="Quattrocento Sans"/>
                <a:cs typeface="Quattrocento Sans"/>
                <a:sym typeface="Quattrocento Sans"/>
              </a:defRPr>
            </a:lvl3pPr>
            <a:lvl4pPr marL="228600" indent="1371600">
              <a:lnSpc>
                <a:spcPct val="90000"/>
              </a:lnSpc>
              <a:spcBef>
                <a:spcPts val="800"/>
              </a:spcBef>
              <a:buClrTx/>
              <a:buSzTx/>
              <a:buFontTx/>
              <a:buNone/>
              <a:defRPr>
                <a:solidFill>
                  <a:srgbClr val="888888"/>
                </a:solidFill>
                <a:latin typeface="Quattrocento Sans"/>
                <a:ea typeface="Quattrocento Sans"/>
                <a:cs typeface="Quattrocento Sans"/>
                <a:sym typeface="Quattrocento Sans"/>
              </a:defRPr>
            </a:lvl4pPr>
            <a:lvl5pPr marL="228600" indent="1828800">
              <a:lnSpc>
                <a:spcPct val="90000"/>
              </a:lnSpc>
              <a:spcBef>
                <a:spcPts val="800"/>
              </a:spcBef>
              <a:buClrTx/>
              <a:buSzTx/>
              <a:buFontTx/>
              <a:buNone/>
              <a:defRPr>
                <a:solidFill>
                  <a:srgbClr val="888888"/>
                </a:solidFill>
                <a:latin typeface="Quattrocento Sans"/>
                <a:ea typeface="Quattrocento Sans"/>
                <a:cs typeface="Quattrocento Sans"/>
                <a:sym typeface="Quattrocento Sans"/>
              </a:defRPr>
            </a:lvl5pPr>
          </a:lstStyle>
          <a:p>
            <a:pPr/>
            <a:r>
              <a:t>Body Level One</a:t>
            </a:r>
          </a:p>
          <a:p>
            <a:pPr lvl="1"/>
            <a:r>
              <a:t>Body Level Two</a:t>
            </a:r>
          </a:p>
          <a:p>
            <a:pPr lvl="2"/>
            <a:r>
              <a:t>Body Level Three</a:t>
            </a:r>
          </a:p>
          <a:p>
            <a:pPr lvl="3"/>
            <a:r>
              <a:t>Body Level Four</a:t>
            </a:r>
          </a:p>
          <a:p>
            <a:pPr lvl="4"/>
            <a:r>
              <a:t>Body Level Five</a:t>
            </a:r>
          </a:p>
        </p:txBody>
      </p:sp>
      <p:sp>
        <p:nvSpPr>
          <p:cNvPr id="257" name="Slide Number"/>
          <p:cNvSpPr txBox="1"/>
          <p:nvPr>
            <p:ph type="sldNum" sz="quarter" idx="2"/>
          </p:nvPr>
        </p:nvSpPr>
        <p:spPr>
          <a:xfrm>
            <a:off x="4419600" y="4608064"/>
            <a:ext cx="2133600" cy="31839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grpSp>
        <p:nvGrpSpPr>
          <p:cNvPr id="266" name="Google Shape;73;p17"/>
          <p:cNvGrpSpPr/>
          <p:nvPr/>
        </p:nvGrpSpPr>
        <p:grpSpPr>
          <a:xfrm>
            <a:off x="0" y="-1"/>
            <a:ext cx="9144000" cy="557731"/>
            <a:chOff x="0" y="0"/>
            <a:chExt cx="9144000" cy="557729"/>
          </a:xfrm>
        </p:grpSpPr>
        <p:sp>
          <p:nvSpPr>
            <p:cNvPr id="264" name="Google Shape;74;p17"/>
            <p:cNvSpPr/>
            <p:nvPr/>
          </p:nvSpPr>
          <p:spPr>
            <a:xfrm>
              <a:off x="0" y="0"/>
              <a:ext cx="9144000" cy="557729"/>
            </a:xfrm>
            <a:prstGeom prst="rect">
              <a:avLst/>
            </a:prstGeom>
            <a:solidFill>
              <a:srgbClr val="00205B"/>
            </a:solidFill>
            <a:ln w="12700" cap="flat">
              <a:noFill/>
              <a:miter lim="400000"/>
            </a:ln>
            <a:effectLst/>
          </p:spPr>
          <p:txBody>
            <a:bodyPr wrap="square" lIns="0" tIns="0" rIns="0" bIns="0" numCol="1" anchor="ctr">
              <a:noAutofit/>
            </a:bodyPr>
            <a:lstStyle/>
            <a:p>
              <a:pPr algn="ctr">
                <a:defRPr>
                  <a:solidFill>
                    <a:srgbClr val="FFFFFF"/>
                  </a:solidFill>
                  <a:latin typeface="Calibri"/>
                  <a:ea typeface="Calibri"/>
                  <a:cs typeface="Calibri"/>
                  <a:sym typeface="Calibri"/>
                </a:defRPr>
              </a:pPr>
            </a:p>
          </p:txBody>
        </p:sp>
        <p:pic>
          <p:nvPicPr>
            <p:cNvPr id="265" name="Google Shape;75;p17" descr="Google Shape;75;p17"/>
            <p:cNvPicPr>
              <a:picLocks noChangeAspect="1"/>
            </p:cNvPicPr>
            <p:nvPr/>
          </p:nvPicPr>
          <p:blipFill>
            <a:blip r:embed="rId2">
              <a:extLst/>
            </a:blip>
            <a:stretch>
              <a:fillRect/>
            </a:stretch>
          </p:blipFill>
          <p:spPr>
            <a:xfrm>
              <a:off x="0" y="-1"/>
              <a:ext cx="1488461" cy="557678"/>
            </a:xfrm>
            <a:prstGeom prst="rect">
              <a:avLst/>
            </a:prstGeom>
            <a:ln w="12700" cap="flat">
              <a:noFill/>
              <a:miter lim="400000"/>
            </a:ln>
            <a:effectLst/>
          </p:spPr>
        </p:pic>
      </p:grpSp>
      <p:pic>
        <p:nvPicPr>
          <p:cNvPr id="267" name="Google Shape;78;p17" descr="Google Shape;78;p17"/>
          <p:cNvPicPr>
            <a:picLocks noChangeAspect="1"/>
          </p:cNvPicPr>
          <p:nvPr/>
        </p:nvPicPr>
        <p:blipFill>
          <a:blip r:embed="rId3">
            <a:extLst/>
          </a:blip>
          <a:stretch>
            <a:fillRect/>
          </a:stretch>
        </p:blipFill>
        <p:spPr>
          <a:xfrm>
            <a:off x="5245511" y="4760386"/>
            <a:ext cx="1516045" cy="210312"/>
          </a:xfrm>
          <a:prstGeom prst="rect">
            <a:avLst/>
          </a:prstGeom>
          <a:ln w="12700">
            <a:miter lim="400000"/>
          </a:ln>
        </p:spPr>
      </p:pic>
      <p:pic>
        <p:nvPicPr>
          <p:cNvPr id="268" name="Google Shape;79;p17" descr="Google Shape;79;p17"/>
          <p:cNvPicPr>
            <a:picLocks noChangeAspect="1"/>
          </p:cNvPicPr>
          <p:nvPr/>
        </p:nvPicPr>
        <p:blipFill>
          <a:blip r:embed="rId4">
            <a:extLst/>
          </a:blip>
          <a:stretch>
            <a:fillRect/>
          </a:stretch>
        </p:blipFill>
        <p:spPr>
          <a:xfrm>
            <a:off x="2536032" y="4804493"/>
            <a:ext cx="1362457" cy="122099"/>
          </a:xfrm>
          <a:prstGeom prst="rect">
            <a:avLst/>
          </a:prstGeom>
          <a:ln w="12700">
            <a:miter lim="400000"/>
          </a:ln>
        </p:spPr>
      </p:pic>
      <p:pic>
        <p:nvPicPr>
          <p:cNvPr id="269" name="Google Shape;80;p17" descr="Google Shape;80;p17"/>
          <p:cNvPicPr>
            <a:picLocks noChangeAspect="1"/>
          </p:cNvPicPr>
          <p:nvPr/>
        </p:nvPicPr>
        <p:blipFill>
          <a:blip r:embed="rId5">
            <a:extLst/>
          </a:blip>
          <a:stretch>
            <a:fillRect/>
          </a:stretch>
        </p:blipFill>
        <p:spPr>
          <a:xfrm>
            <a:off x="4087729" y="4726015"/>
            <a:ext cx="968542" cy="342220"/>
          </a:xfrm>
          <a:prstGeom prst="rect">
            <a:avLst/>
          </a:prstGeom>
          <a:ln w="12700">
            <a:miter lim="400000"/>
          </a:ln>
        </p:spPr>
      </p:pic>
      <p:sp>
        <p:nvSpPr>
          <p:cNvPr id="270" name="Google Shape;81;p17"/>
          <p:cNvSpPr txBox="1"/>
          <p:nvPr/>
        </p:nvSpPr>
        <p:spPr>
          <a:xfrm>
            <a:off x="2884447" y="4989035"/>
            <a:ext cx="3385601" cy="173127"/>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ctr">
              <a:defRPr sz="800">
                <a:latin typeface="Calibri"/>
                <a:ea typeface="Calibri"/>
                <a:cs typeface="Calibri"/>
                <a:sym typeface="Calibri"/>
              </a:defRPr>
            </a:lvl1pPr>
          </a:lstStyle>
          <a:p>
            <a:pPr/>
            <a:r>
              <a:t>© Pittsburgh Supercomputing Center, All Rights Reserved</a:t>
            </a:r>
          </a:p>
        </p:txBody>
      </p:sp>
      <p:sp>
        <p:nvSpPr>
          <p:cNvPr id="271" name="Title Text"/>
          <p:cNvSpPr txBox="1"/>
          <p:nvPr>
            <p:ph type="title"/>
          </p:nvPr>
        </p:nvSpPr>
        <p:spPr>
          <a:xfrm>
            <a:off x="248151" y="940"/>
            <a:ext cx="8658301" cy="557701"/>
          </a:xfrm>
          <a:prstGeom prst="rect">
            <a:avLst/>
          </a:prstGeom>
        </p:spPr>
        <p:txBody>
          <a:bodyPr lIns="34275" tIns="34275" rIns="34275" bIns="34275" anchor="ctr"/>
          <a:lstStyle>
            <a:lvl1pPr>
              <a:lnSpc>
                <a:spcPct val="90000"/>
              </a:lnSpc>
              <a:defRPr sz="2400">
                <a:solidFill>
                  <a:srgbClr val="FFFFFF"/>
                </a:solidFill>
                <a:latin typeface="Quattrocento Sans"/>
                <a:ea typeface="Quattrocento Sans"/>
                <a:cs typeface="Quattrocento Sans"/>
                <a:sym typeface="Quattrocento Sans"/>
              </a:defRPr>
            </a:lvl1pPr>
          </a:lstStyle>
          <a:p>
            <a:pPr/>
            <a:r>
              <a:t>Title Text</a:t>
            </a:r>
          </a:p>
        </p:txBody>
      </p:sp>
      <p:sp>
        <p:nvSpPr>
          <p:cNvPr id="272" name="Body Level One…"/>
          <p:cNvSpPr txBox="1"/>
          <p:nvPr>
            <p:ph type="body" sz="half" idx="1"/>
          </p:nvPr>
        </p:nvSpPr>
        <p:spPr>
          <a:xfrm>
            <a:off x="284245" y="780549"/>
            <a:ext cx="4230601" cy="3852301"/>
          </a:xfrm>
          <a:prstGeom prst="rect">
            <a:avLst/>
          </a:prstGeom>
        </p:spPr>
        <p:txBody>
          <a:bodyPr lIns="34275" tIns="34275" rIns="34275" bIns="34275"/>
          <a:lstStyle>
            <a:lvl1pPr indent="-317500">
              <a:lnSpc>
                <a:spcPct val="90000"/>
              </a:lnSpc>
              <a:spcBef>
                <a:spcPts val="800"/>
              </a:spcBef>
              <a:buClr>
                <a:srgbClr val="000000"/>
              </a:buClr>
              <a:buSzPts val="2100"/>
              <a:buChar char="•"/>
              <a:defRPr sz="2100">
                <a:solidFill>
                  <a:srgbClr val="000000"/>
                </a:solidFill>
                <a:latin typeface="Quattrocento Sans"/>
                <a:ea typeface="Quattrocento Sans"/>
                <a:cs typeface="Quattrocento Sans"/>
                <a:sym typeface="Quattrocento Sans"/>
              </a:defRPr>
            </a:lvl1pPr>
            <a:lvl2pPr marL="967316" indent="-370416">
              <a:lnSpc>
                <a:spcPct val="90000"/>
              </a:lnSpc>
              <a:spcBef>
                <a:spcPts val="800"/>
              </a:spcBef>
              <a:buClr>
                <a:srgbClr val="000000"/>
              </a:buClr>
              <a:buSzPts val="2100"/>
              <a:buChar char="•"/>
              <a:defRPr sz="2100">
                <a:solidFill>
                  <a:srgbClr val="000000"/>
                </a:solidFill>
                <a:latin typeface="Quattrocento Sans"/>
                <a:ea typeface="Quattrocento Sans"/>
                <a:cs typeface="Quattrocento Sans"/>
                <a:sym typeface="Quattrocento Sans"/>
              </a:defRPr>
            </a:lvl2pPr>
            <a:lvl3pPr marL="1498600" indent="-444500">
              <a:lnSpc>
                <a:spcPct val="90000"/>
              </a:lnSpc>
              <a:spcBef>
                <a:spcPts val="800"/>
              </a:spcBef>
              <a:buClr>
                <a:srgbClr val="000000"/>
              </a:buClr>
              <a:buSzPts val="2100"/>
              <a:buChar char="•"/>
              <a:defRPr sz="2100">
                <a:solidFill>
                  <a:srgbClr val="000000"/>
                </a:solidFill>
                <a:latin typeface="Quattrocento Sans"/>
                <a:ea typeface="Quattrocento Sans"/>
                <a:cs typeface="Quattrocento Sans"/>
                <a:sym typeface="Quattrocento Sans"/>
              </a:defRPr>
            </a:lvl3pPr>
            <a:lvl4pPr marL="1987550" indent="-476250">
              <a:lnSpc>
                <a:spcPct val="90000"/>
              </a:lnSpc>
              <a:spcBef>
                <a:spcPts val="800"/>
              </a:spcBef>
              <a:buClr>
                <a:srgbClr val="000000"/>
              </a:buClr>
              <a:buSzPts val="2100"/>
              <a:buChar char="•"/>
              <a:defRPr sz="2100">
                <a:solidFill>
                  <a:srgbClr val="000000"/>
                </a:solidFill>
                <a:latin typeface="Quattrocento Sans"/>
                <a:ea typeface="Quattrocento Sans"/>
                <a:cs typeface="Quattrocento Sans"/>
                <a:sym typeface="Quattrocento Sans"/>
              </a:defRPr>
            </a:lvl4pPr>
            <a:lvl5pPr marL="2444750" indent="-476250">
              <a:lnSpc>
                <a:spcPct val="90000"/>
              </a:lnSpc>
              <a:spcBef>
                <a:spcPts val="800"/>
              </a:spcBef>
              <a:buClr>
                <a:srgbClr val="000000"/>
              </a:buClr>
              <a:buSzPts val="2100"/>
              <a:buChar char="•"/>
              <a:defRPr sz="2100">
                <a:solidFill>
                  <a:srgbClr val="000000"/>
                </a:solidFill>
                <a:latin typeface="Quattrocento Sans"/>
                <a:ea typeface="Quattrocento Sans"/>
                <a:cs typeface="Quattrocento Sans"/>
                <a:sym typeface="Quattrocento Sans"/>
              </a:defRPr>
            </a:lvl5pPr>
          </a:lstStyle>
          <a:p>
            <a:pPr/>
            <a:r>
              <a:t>Body Level One</a:t>
            </a:r>
          </a:p>
          <a:p>
            <a:pPr lvl="1"/>
            <a:r>
              <a:t>Body Level Two</a:t>
            </a:r>
          </a:p>
          <a:p>
            <a:pPr lvl="2"/>
            <a:r>
              <a:t>Body Level Three</a:t>
            </a:r>
          </a:p>
          <a:p>
            <a:pPr lvl="3"/>
            <a:r>
              <a:t>Body Level Four</a:t>
            </a:r>
          </a:p>
          <a:p>
            <a:pPr lvl="4"/>
            <a:r>
              <a:t>Body Level Five</a:t>
            </a:r>
          </a:p>
        </p:txBody>
      </p:sp>
      <p:sp>
        <p:nvSpPr>
          <p:cNvPr id="273" name="Google Shape;118;p24"/>
          <p:cNvSpPr txBox="1"/>
          <p:nvPr>
            <p:ph type="body" sz="half" idx="21"/>
          </p:nvPr>
        </p:nvSpPr>
        <p:spPr>
          <a:xfrm>
            <a:off x="4629149" y="780548"/>
            <a:ext cx="4277402" cy="3852302"/>
          </a:xfrm>
          <a:prstGeom prst="rect">
            <a:avLst/>
          </a:prstGeom>
        </p:spPr>
        <p:txBody>
          <a:bodyPr lIns="34275" tIns="34275" rIns="34275" bIns="34275"/>
          <a:lstStyle/>
          <a:p>
            <a:pPr indent="-317500">
              <a:lnSpc>
                <a:spcPct val="90000"/>
              </a:lnSpc>
              <a:spcBef>
                <a:spcPts val="800"/>
              </a:spcBef>
              <a:buClr>
                <a:srgbClr val="000000"/>
              </a:buClr>
              <a:buSzPts val="2100"/>
              <a:buChar char="•"/>
              <a:defRPr sz="2100">
                <a:solidFill>
                  <a:srgbClr val="000000"/>
                </a:solidFill>
                <a:latin typeface="Quattrocento Sans"/>
                <a:ea typeface="Quattrocento Sans"/>
                <a:cs typeface="Quattrocento Sans"/>
                <a:sym typeface="Quattrocento Sans"/>
              </a:defRPr>
            </a:pPr>
          </a:p>
        </p:txBody>
      </p:sp>
      <p:sp>
        <p:nvSpPr>
          <p:cNvPr id="274" name="Slide Number"/>
          <p:cNvSpPr txBox="1"/>
          <p:nvPr>
            <p:ph type="sldNum" sz="quarter" idx="2"/>
          </p:nvPr>
        </p:nvSpPr>
        <p:spPr>
          <a:xfrm>
            <a:off x="4419600" y="4608064"/>
            <a:ext cx="2133600" cy="31839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grpSp>
        <p:nvGrpSpPr>
          <p:cNvPr id="283" name="Google Shape;73;p17"/>
          <p:cNvGrpSpPr/>
          <p:nvPr/>
        </p:nvGrpSpPr>
        <p:grpSpPr>
          <a:xfrm>
            <a:off x="0" y="-1"/>
            <a:ext cx="9144000" cy="557731"/>
            <a:chOff x="0" y="0"/>
            <a:chExt cx="9144000" cy="557729"/>
          </a:xfrm>
        </p:grpSpPr>
        <p:sp>
          <p:nvSpPr>
            <p:cNvPr id="281" name="Google Shape;74;p17"/>
            <p:cNvSpPr/>
            <p:nvPr/>
          </p:nvSpPr>
          <p:spPr>
            <a:xfrm>
              <a:off x="0" y="0"/>
              <a:ext cx="9144000" cy="557729"/>
            </a:xfrm>
            <a:prstGeom prst="rect">
              <a:avLst/>
            </a:prstGeom>
            <a:solidFill>
              <a:srgbClr val="00205B"/>
            </a:solidFill>
            <a:ln w="12700" cap="flat">
              <a:noFill/>
              <a:miter lim="400000"/>
            </a:ln>
            <a:effectLst/>
          </p:spPr>
          <p:txBody>
            <a:bodyPr wrap="square" lIns="0" tIns="0" rIns="0" bIns="0" numCol="1" anchor="ctr">
              <a:noAutofit/>
            </a:bodyPr>
            <a:lstStyle/>
            <a:p>
              <a:pPr algn="ctr">
                <a:defRPr>
                  <a:solidFill>
                    <a:srgbClr val="FFFFFF"/>
                  </a:solidFill>
                  <a:latin typeface="Calibri"/>
                  <a:ea typeface="Calibri"/>
                  <a:cs typeface="Calibri"/>
                  <a:sym typeface="Calibri"/>
                </a:defRPr>
              </a:pPr>
            </a:p>
          </p:txBody>
        </p:sp>
        <p:pic>
          <p:nvPicPr>
            <p:cNvPr id="282" name="Google Shape;75;p17" descr="Google Shape;75;p17"/>
            <p:cNvPicPr>
              <a:picLocks noChangeAspect="1"/>
            </p:cNvPicPr>
            <p:nvPr/>
          </p:nvPicPr>
          <p:blipFill>
            <a:blip r:embed="rId2">
              <a:extLst/>
            </a:blip>
            <a:stretch>
              <a:fillRect/>
            </a:stretch>
          </p:blipFill>
          <p:spPr>
            <a:xfrm>
              <a:off x="0" y="-1"/>
              <a:ext cx="1488461" cy="557678"/>
            </a:xfrm>
            <a:prstGeom prst="rect">
              <a:avLst/>
            </a:prstGeom>
            <a:ln w="12700" cap="flat">
              <a:noFill/>
              <a:miter lim="400000"/>
            </a:ln>
            <a:effectLst/>
          </p:spPr>
        </p:pic>
      </p:grpSp>
      <p:pic>
        <p:nvPicPr>
          <p:cNvPr id="284" name="Google Shape;78;p17" descr="Google Shape;78;p17"/>
          <p:cNvPicPr>
            <a:picLocks noChangeAspect="1"/>
          </p:cNvPicPr>
          <p:nvPr/>
        </p:nvPicPr>
        <p:blipFill>
          <a:blip r:embed="rId3">
            <a:extLst/>
          </a:blip>
          <a:stretch>
            <a:fillRect/>
          </a:stretch>
        </p:blipFill>
        <p:spPr>
          <a:xfrm>
            <a:off x="5245511" y="4760386"/>
            <a:ext cx="1516045" cy="210312"/>
          </a:xfrm>
          <a:prstGeom prst="rect">
            <a:avLst/>
          </a:prstGeom>
          <a:ln w="12700">
            <a:miter lim="400000"/>
          </a:ln>
        </p:spPr>
      </p:pic>
      <p:pic>
        <p:nvPicPr>
          <p:cNvPr id="285" name="Google Shape;79;p17" descr="Google Shape;79;p17"/>
          <p:cNvPicPr>
            <a:picLocks noChangeAspect="1"/>
          </p:cNvPicPr>
          <p:nvPr/>
        </p:nvPicPr>
        <p:blipFill>
          <a:blip r:embed="rId4">
            <a:extLst/>
          </a:blip>
          <a:stretch>
            <a:fillRect/>
          </a:stretch>
        </p:blipFill>
        <p:spPr>
          <a:xfrm>
            <a:off x="2536032" y="4804493"/>
            <a:ext cx="1362457" cy="122099"/>
          </a:xfrm>
          <a:prstGeom prst="rect">
            <a:avLst/>
          </a:prstGeom>
          <a:ln w="12700">
            <a:miter lim="400000"/>
          </a:ln>
        </p:spPr>
      </p:pic>
      <p:pic>
        <p:nvPicPr>
          <p:cNvPr id="286" name="Google Shape;80;p17" descr="Google Shape;80;p17"/>
          <p:cNvPicPr>
            <a:picLocks noChangeAspect="1"/>
          </p:cNvPicPr>
          <p:nvPr/>
        </p:nvPicPr>
        <p:blipFill>
          <a:blip r:embed="rId5">
            <a:extLst/>
          </a:blip>
          <a:stretch>
            <a:fillRect/>
          </a:stretch>
        </p:blipFill>
        <p:spPr>
          <a:xfrm>
            <a:off x="4087729" y="4726015"/>
            <a:ext cx="968542" cy="342220"/>
          </a:xfrm>
          <a:prstGeom prst="rect">
            <a:avLst/>
          </a:prstGeom>
          <a:ln w="12700">
            <a:miter lim="400000"/>
          </a:ln>
        </p:spPr>
      </p:pic>
      <p:sp>
        <p:nvSpPr>
          <p:cNvPr id="287" name="Google Shape;81;p17"/>
          <p:cNvSpPr txBox="1"/>
          <p:nvPr/>
        </p:nvSpPr>
        <p:spPr>
          <a:xfrm>
            <a:off x="2884447" y="4989035"/>
            <a:ext cx="3385601" cy="173127"/>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ctr">
              <a:defRPr sz="800">
                <a:latin typeface="Calibri"/>
                <a:ea typeface="Calibri"/>
                <a:cs typeface="Calibri"/>
                <a:sym typeface="Calibri"/>
              </a:defRPr>
            </a:lvl1pPr>
          </a:lstStyle>
          <a:p>
            <a:pPr/>
            <a:r>
              <a:t>© Pittsburgh Supercomputing Center, All Rights Reserved</a:t>
            </a:r>
          </a:p>
        </p:txBody>
      </p:sp>
      <p:sp>
        <p:nvSpPr>
          <p:cNvPr id="288" name="Title Text"/>
          <p:cNvSpPr txBox="1"/>
          <p:nvPr>
            <p:ph type="title"/>
          </p:nvPr>
        </p:nvSpPr>
        <p:spPr>
          <a:xfrm>
            <a:off x="225591" y="45118"/>
            <a:ext cx="8680801" cy="456001"/>
          </a:xfrm>
          <a:prstGeom prst="rect">
            <a:avLst/>
          </a:prstGeom>
        </p:spPr>
        <p:txBody>
          <a:bodyPr lIns="34275" tIns="34275" rIns="34275" bIns="34275" anchor="ctr"/>
          <a:lstStyle>
            <a:lvl1pPr>
              <a:lnSpc>
                <a:spcPct val="90000"/>
              </a:lnSpc>
              <a:defRPr sz="2400">
                <a:solidFill>
                  <a:srgbClr val="FFFFFF"/>
                </a:solidFill>
                <a:latin typeface="Quattrocento Sans"/>
                <a:ea typeface="Quattrocento Sans"/>
                <a:cs typeface="Quattrocento Sans"/>
                <a:sym typeface="Quattrocento Sans"/>
              </a:defRPr>
            </a:lvl1pPr>
          </a:lstStyle>
          <a:p>
            <a:pPr/>
            <a:r>
              <a:t>Title Text</a:t>
            </a:r>
          </a:p>
        </p:txBody>
      </p:sp>
      <p:sp>
        <p:nvSpPr>
          <p:cNvPr id="289" name="Body Level One…"/>
          <p:cNvSpPr txBox="1"/>
          <p:nvPr>
            <p:ph type="body" sz="quarter" idx="1"/>
          </p:nvPr>
        </p:nvSpPr>
        <p:spPr>
          <a:xfrm>
            <a:off x="225591" y="832246"/>
            <a:ext cx="4272601" cy="618001"/>
          </a:xfrm>
          <a:prstGeom prst="rect">
            <a:avLst/>
          </a:prstGeom>
        </p:spPr>
        <p:txBody>
          <a:bodyPr lIns="34275" tIns="34275" rIns="34275" bIns="34275" anchor="b"/>
          <a:lstStyle>
            <a:lvl1pPr marL="228600" indent="0">
              <a:lnSpc>
                <a:spcPct val="90000"/>
              </a:lnSpc>
              <a:spcBef>
                <a:spcPts val="800"/>
              </a:spcBef>
              <a:buClrTx/>
              <a:buSzTx/>
              <a:buFontTx/>
              <a:buNone/>
              <a:defRPr b="1">
                <a:solidFill>
                  <a:srgbClr val="000000"/>
                </a:solidFill>
                <a:latin typeface="Quattrocento Sans"/>
                <a:ea typeface="Quattrocento Sans"/>
                <a:cs typeface="Quattrocento Sans"/>
                <a:sym typeface="Quattrocento Sans"/>
              </a:defRPr>
            </a:lvl1pPr>
            <a:lvl2pPr marL="228600" indent="457200">
              <a:lnSpc>
                <a:spcPct val="90000"/>
              </a:lnSpc>
              <a:spcBef>
                <a:spcPts val="800"/>
              </a:spcBef>
              <a:buClrTx/>
              <a:buSzTx/>
              <a:buFontTx/>
              <a:buNone/>
              <a:defRPr b="1">
                <a:solidFill>
                  <a:srgbClr val="000000"/>
                </a:solidFill>
                <a:latin typeface="Quattrocento Sans"/>
                <a:ea typeface="Quattrocento Sans"/>
                <a:cs typeface="Quattrocento Sans"/>
                <a:sym typeface="Quattrocento Sans"/>
              </a:defRPr>
            </a:lvl2pPr>
            <a:lvl3pPr marL="228600" indent="914400">
              <a:lnSpc>
                <a:spcPct val="90000"/>
              </a:lnSpc>
              <a:spcBef>
                <a:spcPts val="800"/>
              </a:spcBef>
              <a:buClrTx/>
              <a:buSzTx/>
              <a:buFontTx/>
              <a:buNone/>
              <a:defRPr b="1">
                <a:solidFill>
                  <a:srgbClr val="000000"/>
                </a:solidFill>
                <a:latin typeface="Quattrocento Sans"/>
                <a:ea typeface="Quattrocento Sans"/>
                <a:cs typeface="Quattrocento Sans"/>
                <a:sym typeface="Quattrocento Sans"/>
              </a:defRPr>
            </a:lvl3pPr>
            <a:lvl4pPr marL="228600" indent="1371600">
              <a:lnSpc>
                <a:spcPct val="90000"/>
              </a:lnSpc>
              <a:spcBef>
                <a:spcPts val="800"/>
              </a:spcBef>
              <a:buClrTx/>
              <a:buSzTx/>
              <a:buFontTx/>
              <a:buNone/>
              <a:defRPr b="1">
                <a:solidFill>
                  <a:srgbClr val="000000"/>
                </a:solidFill>
                <a:latin typeface="Quattrocento Sans"/>
                <a:ea typeface="Quattrocento Sans"/>
                <a:cs typeface="Quattrocento Sans"/>
                <a:sym typeface="Quattrocento Sans"/>
              </a:defRPr>
            </a:lvl4pPr>
            <a:lvl5pPr marL="228600" indent="1828800">
              <a:lnSpc>
                <a:spcPct val="90000"/>
              </a:lnSpc>
              <a:spcBef>
                <a:spcPts val="800"/>
              </a:spcBef>
              <a:buClrTx/>
              <a:buSzTx/>
              <a:buFontTx/>
              <a:buNone/>
              <a:defRPr b="1">
                <a:solidFill>
                  <a:srgbClr val="000000"/>
                </a:solidFill>
                <a:latin typeface="Quattrocento Sans"/>
                <a:ea typeface="Quattrocento Sans"/>
                <a:cs typeface="Quattrocento Sans"/>
                <a:sym typeface="Quattrocento Sans"/>
              </a:defRPr>
            </a:lvl5pPr>
          </a:lstStyle>
          <a:p>
            <a:pPr/>
            <a:r>
              <a:t>Body Level One</a:t>
            </a:r>
          </a:p>
          <a:p>
            <a:pPr lvl="1"/>
            <a:r>
              <a:t>Body Level Two</a:t>
            </a:r>
          </a:p>
          <a:p>
            <a:pPr lvl="2"/>
            <a:r>
              <a:t>Body Level Three</a:t>
            </a:r>
          </a:p>
          <a:p>
            <a:pPr lvl="3"/>
            <a:r>
              <a:t>Body Level Four</a:t>
            </a:r>
          </a:p>
          <a:p>
            <a:pPr lvl="4"/>
            <a:r>
              <a:t>Body Level Five</a:t>
            </a:r>
          </a:p>
        </p:txBody>
      </p:sp>
      <p:sp>
        <p:nvSpPr>
          <p:cNvPr id="290" name="Google Shape;122;p25"/>
          <p:cNvSpPr txBox="1"/>
          <p:nvPr>
            <p:ph type="body" sz="half" idx="21"/>
          </p:nvPr>
        </p:nvSpPr>
        <p:spPr>
          <a:xfrm>
            <a:off x="225590" y="1575195"/>
            <a:ext cx="4272602" cy="3066902"/>
          </a:xfrm>
          <a:prstGeom prst="rect">
            <a:avLst/>
          </a:prstGeom>
        </p:spPr>
        <p:txBody>
          <a:bodyPr lIns="34275" tIns="34275" rIns="34275" bIns="34275"/>
          <a:lstStyle/>
          <a:p>
            <a:pPr indent="-317500">
              <a:lnSpc>
                <a:spcPct val="90000"/>
              </a:lnSpc>
              <a:spcBef>
                <a:spcPts val="800"/>
              </a:spcBef>
              <a:buClr>
                <a:srgbClr val="000000"/>
              </a:buClr>
              <a:buSzPts val="2100"/>
              <a:buChar char="•"/>
              <a:defRPr sz="2100">
                <a:solidFill>
                  <a:srgbClr val="000000"/>
                </a:solidFill>
                <a:latin typeface="Quattrocento Sans"/>
                <a:ea typeface="Quattrocento Sans"/>
                <a:cs typeface="Quattrocento Sans"/>
                <a:sym typeface="Quattrocento Sans"/>
              </a:defRPr>
            </a:pPr>
          </a:p>
        </p:txBody>
      </p:sp>
      <p:sp>
        <p:nvSpPr>
          <p:cNvPr id="291" name="Google Shape;123;p25"/>
          <p:cNvSpPr txBox="1"/>
          <p:nvPr>
            <p:ph type="body" sz="quarter" idx="22"/>
          </p:nvPr>
        </p:nvSpPr>
        <p:spPr>
          <a:xfrm>
            <a:off x="4629149" y="832246"/>
            <a:ext cx="4334402" cy="618001"/>
          </a:xfrm>
          <a:prstGeom prst="rect">
            <a:avLst/>
          </a:prstGeom>
        </p:spPr>
        <p:txBody>
          <a:bodyPr lIns="34275" tIns="34275" rIns="34275" bIns="34275" anchor="b"/>
          <a:lstStyle/>
          <a:p>
            <a:pPr marL="228600" indent="0">
              <a:lnSpc>
                <a:spcPct val="90000"/>
              </a:lnSpc>
              <a:spcBef>
                <a:spcPts val="800"/>
              </a:spcBef>
              <a:buClrTx/>
              <a:buSzTx/>
              <a:buFontTx/>
              <a:buNone/>
              <a:defRPr b="1">
                <a:solidFill>
                  <a:srgbClr val="000000"/>
                </a:solidFill>
                <a:latin typeface="Quattrocento Sans"/>
                <a:ea typeface="Quattrocento Sans"/>
                <a:cs typeface="Quattrocento Sans"/>
                <a:sym typeface="Quattrocento Sans"/>
              </a:defRPr>
            </a:pPr>
          </a:p>
        </p:txBody>
      </p:sp>
      <p:sp>
        <p:nvSpPr>
          <p:cNvPr id="292" name="Google Shape;124;p25"/>
          <p:cNvSpPr txBox="1"/>
          <p:nvPr>
            <p:ph type="body" sz="half" idx="23"/>
          </p:nvPr>
        </p:nvSpPr>
        <p:spPr>
          <a:xfrm>
            <a:off x="4629149" y="1575195"/>
            <a:ext cx="4334402" cy="3066902"/>
          </a:xfrm>
          <a:prstGeom prst="rect">
            <a:avLst/>
          </a:prstGeom>
        </p:spPr>
        <p:txBody>
          <a:bodyPr lIns="34275" tIns="34275" rIns="34275" bIns="34275"/>
          <a:lstStyle/>
          <a:p>
            <a:pPr indent="-317500">
              <a:lnSpc>
                <a:spcPct val="90000"/>
              </a:lnSpc>
              <a:spcBef>
                <a:spcPts val="800"/>
              </a:spcBef>
              <a:buClr>
                <a:srgbClr val="000000"/>
              </a:buClr>
              <a:buSzPts val="2100"/>
              <a:buChar char="•"/>
              <a:defRPr sz="2100">
                <a:solidFill>
                  <a:srgbClr val="000000"/>
                </a:solidFill>
                <a:latin typeface="Quattrocento Sans"/>
                <a:ea typeface="Quattrocento Sans"/>
                <a:cs typeface="Quattrocento Sans"/>
                <a:sym typeface="Quattrocento Sans"/>
              </a:defRPr>
            </a:pPr>
          </a:p>
        </p:txBody>
      </p:sp>
      <p:sp>
        <p:nvSpPr>
          <p:cNvPr id="293" name="Slide Number"/>
          <p:cNvSpPr txBox="1"/>
          <p:nvPr>
            <p:ph type="sldNum" sz="quarter" idx="2"/>
          </p:nvPr>
        </p:nvSpPr>
        <p:spPr>
          <a:xfrm>
            <a:off x="4419600" y="4608064"/>
            <a:ext cx="2133600" cy="31839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grpSp>
        <p:nvGrpSpPr>
          <p:cNvPr id="302" name="Google Shape;73;p17"/>
          <p:cNvGrpSpPr/>
          <p:nvPr/>
        </p:nvGrpSpPr>
        <p:grpSpPr>
          <a:xfrm>
            <a:off x="0" y="-1"/>
            <a:ext cx="9144000" cy="557731"/>
            <a:chOff x="0" y="0"/>
            <a:chExt cx="9144000" cy="557729"/>
          </a:xfrm>
        </p:grpSpPr>
        <p:sp>
          <p:nvSpPr>
            <p:cNvPr id="300" name="Google Shape;74;p17"/>
            <p:cNvSpPr/>
            <p:nvPr/>
          </p:nvSpPr>
          <p:spPr>
            <a:xfrm>
              <a:off x="0" y="0"/>
              <a:ext cx="9144000" cy="557729"/>
            </a:xfrm>
            <a:prstGeom prst="rect">
              <a:avLst/>
            </a:prstGeom>
            <a:solidFill>
              <a:srgbClr val="00205B"/>
            </a:solidFill>
            <a:ln w="12700" cap="flat">
              <a:noFill/>
              <a:miter lim="400000"/>
            </a:ln>
            <a:effectLst/>
          </p:spPr>
          <p:txBody>
            <a:bodyPr wrap="square" lIns="0" tIns="0" rIns="0" bIns="0" numCol="1" anchor="ctr">
              <a:noAutofit/>
            </a:bodyPr>
            <a:lstStyle/>
            <a:p>
              <a:pPr algn="ctr">
                <a:defRPr>
                  <a:solidFill>
                    <a:srgbClr val="FFFFFF"/>
                  </a:solidFill>
                  <a:latin typeface="Calibri"/>
                  <a:ea typeface="Calibri"/>
                  <a:cs typeface="Calibri"/>
                  <a:sym typeface="Calibri"/>
                </a:defRPr>
              </a:pPr>
            </a:p>
          </p:txBody>
        </p:sp>
        <p:pic>
          <p:nvPicPr>
            <p:cNvPr id="301" name="Google Shape;75;p17" descr="Google Shape;75;p17"/>
            <p:cNvPicPr>
              <a:picLocks noChangeAspect="1"/>
            </p:cNvPicPr>
            <p:nvPr/>
          </p:nvPicPr>
          <p:blipFill>
            <a:blip r:embed="rId2">
              <a:extLst/>
            </a:blip>
            <a:stretch>
              <a:fillRect/>
            </a:stretch>
          </p:blipFill>
          <p:spPr>
            <a:xfrm>
              <a:off x="0" y="-1"/>
              <a:ext cx="1488461" cy="557678"/>
            </a:xfrm>
            <a:prstGeom prst="rect">
              <a:avLst/>
            </a:prstGeom>
            <a:ln w="12700" cap="flat">
              <a:noFill/>
              <a:miter lim="400000"/>
            </a:ln>
            <a:effectLst/>
          </p:spPr>
        </p:pic>
      </p:grpSp>
      <p:pic>
        <p:nvPicPr>
          <p:cNvPr id="303" name="Google Shape;78;p17" descr="Google Shape;78;p17"/>
          <p:cNvPicPr>
            <a:picLocks noChangeAspect="1"/>
          </p:cNvPicPr>
          <p:nvPr/>
        </p:nvPicPr>
        <p:blipFill>
          <a:blip r:embed="rId3">
            <a:extLst/>
          </a:blip>
          <a:stretch>
            <a:fillRect/>
          </a:stretch>
        </p:blipFill>
        <p:spPr>
          <a:xfrm>
            <a:off x="5245511" y="4760386"/>
            <a:ext cx="1516045" cy="210312"/>
          </a:xfrm>
          <a:prstGeom prst="rect">
            <a:avLst/>
          </a:prstGeom>
          <a:ln w="12700">
            <a:miter lim="400000"/>
          </a:ln>
        </p:spPr>
      </p:pic>
      <p:pic>
        <p:nvPicPr>
          <p:cNvPr id="304" name="Google Shape;79;p17" descr="Google Shape;79;p17"/>
          <p:cNvPicPr>
            <a:picLocks noChangeAspect="1"/>
          </p:cNvPicPr>
          <p:nvPr/>
        </p:nvPicPr>
        <p:blipFill>
          <a:blip r:embed="rId4">
            <a:extLst/>
          </a:blip>
          <a:stretch>
            <a:fillRect/>
          </a:stretch>
        </p:blipFill>
        <p:spPr>
          <a:xfrm>
            <a:off x="2536032" y="4804493"/>
            <a:ext cx="1362457" cy="122099"/>
          </a:xfrm>
          <a:prstGeom prst="rect">
            <a:avLst/>
          </a:prstGeom>
          <a:ln w="12700">
            <a:miter lim="400000"/>
          </a:ln>
        </p:spPr>
      </p:pic>
      <p:pic>
        <p:nvPicPr>
          <p:cNvPr id="305" name="Google Shape;80;p17" descr="Google Shape;80;p17"/>
          <p:cNvPicPr>
            <a:picLocks noChangeAspect="1"/>
          </p:cNvPicPr>
          <p:nvPr/>
        </p:nvPicPr>
        <p:blipFill>
          <a:blip r:embed="rId5">
            <a:extLst/>
          </a:blip>
          <a:stretch>
            <a:fillRect/>
          </a:stretch>
        </p:blipFill>
        <p:spPr>
          <a:xfrm>
            <a:off x="4087729" y="4726015"/>
            <a:ext cx="968542" cy="342220"/>
          </a:xfrm>
          <a:prstGeom prst="rect">
            <a:avLst/>
          </a:prstGeom>
          <a:ln w="12700">
            <a:miter lim="400000"/>
          </a:ln>
        </p:spPr>
      </p:pic>
      <p:sp>
        <p:nvSpPr>
          <p:cNvPr id="306" name="Google Shape;81;p17"/>
          <p:cNvSpPr txBox="1"/>
          <p:nvPr/>
        </p:nvSpPr>
        <p:spPr>
          <a:xfrm>
            <a:off x="2884447" y="4989035"/>
            <a:ext cx="3385601" cy="173127"/>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ctr">
              <a:defRPr sz="800">
                <a:latin typeface="Calibri"/>
                <a:ea typeface="Calibri"/>
                <a:cs typeface="Calibri"/>
                <a:sym typeface="Calibri"/>
              </a:defRPr>
            </a:lvl1pPr>
          </a:lstStyle>
          <a:p>
            <a:pPr/>
            <a:r>
              <a:t>© Pittsburgh Supercomputing Center, All Rights Reserved</a:t>
            </a:r>
          </a:p>
        </p:txBody>
      </p:sp>
      <p:sp>
        <p:nvSpPr>
          <p:cNvPr id="307" name="Title Text"/>
          <p:cNvSpPr txBox="1"/>
          <p:nvPr>
            <p:ph type="title"/>
          </p:nvPr>
        </p:nvSpPr>
        <p:spPr>
          <a:xfrm>
            <a:off x="248151" y="940"/>
            <a:ext cx="8658301" cy="557701"/>
          </a:xfrm>
          <a:prstGeom prst="rect">
            <a:avLst/>
          </a:prstGeom>
        </p:spPr>
        <p:txBody>
          <a:bodyPr lIns="34275" tIns="34275" rIns="34275" bIns="34275" anchor="ctr"/>
          <a:lstStyle>
            <a:lvl1pPr>
              <a:lnSpc>
                <a:spcPct val="90000"/>
              </a:lnSpc>
              <a:defRPr sz="2400">
                <a:solidFill>
                  <a:srgbClr val="FFFFFF"/>
                </a:solidFill>
                <a:latin typeface="Quattrocento Sans"/>
                <a:ea typeface="Quattrocento Sans"/>
                <a:cs typeface="Quattrocento Sans"/>
                <a:sym typeface="Quattrocento Sans"/>
              </a:defRPr>
            </a:lvl1pPr>
          </a:lstStyle>
          <a:p>
            <a:pPr/>
            <a:r>
              <a:t>Title Text</a:t>
            </a:r>
          </a:p>
        </p:txBody>
      </p:sp>
      <p:sp>
        <p:nvSpPr>
          <p:cNvPr id="308" name="Slide Number"/>
          <p:cNvSpPr txBox="1"/>
          <p:nvPr>
            <p:ph type="sldNum" sz="quarter" idx="2"/>
          </p:nvPr>
        </p:nvSpPr>
        <p:spPr>
          <a:xfrm>
            <a:off x="4419600" y="4608064"/>
            <a:ext cx="2133600" cy="31839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grpSp>
        <p:nvGrpSpPr>
          <p:cNvPr id="317" name="Google Shape;73;p17"/>
          <p:cNvGrpSpPr/>
          <p:nvPr/>
        </p:nvGrpSpPr>
        <p:grpSpPr>
          <a:xfrm>
            <a:off x="0" y="-1"/>
            <a:ext cx="9144000" cy="557731"/>
            <a:chOff x="0" y="0"/>
            <a:chExt cx="9144000" cy="557729"/>
          </a:xfrm>
        </p:grpSpPr>
        <p:sp>
          <p:nvSpPr>
            <p:cNvPr id="315" name="Google Shape;74;p17"/>
            <p:cNvSpPr/>
            <p:nvPr/>
          </p:nvSpPr>
          <p:spPr>
            <a:xfrm>
              <a:off x="0" y="0"/>
              <a:ext cx="9144000" cy="557729"/>
            </a:xfrm>
            <a:prstGeom prst="rect">
              <a:avLst/>
            </a:prstGeom>
            <a:solidFill>
              <a:srgbClr val="00205B"/>
            </a:solidFill>
            <a:ln w="12700" cap="flat">
              <a:noFill/>
              <a:miter lim="400000"/>
            </a:ln>
            <a:effectLst/>
          </p:spPr>
          <p:txBody>
            <a:bodyPr wrap="square" lIns="0" tIns="0" rIns="0" bIns="0" numCol="1" anchor="ctr">
              <a:noAutofit/>
            </a:bodyPr>
            <a:lstStyle/>
            <a:p>
              <a:pPr algn="ctr">
                <a:defRPr>
                  <a:solidFill>
                    <a:srgbClr val="FFFFFF"/>
                  </a:solidFill>
                  <a:latin typeface="Calibri"/>
                  <a:ea typeface="Calibri"/>
                  <a:cs typeface="Calibri"/>
                  <a:sym typeface="Calibri"/>
                </a:defRPr>
              </a:pPr>
            </a:p>
          </p:txBody>
        </p:sp>
        <p:pic>
          <p:nvPicPr>
            <p:cNvPr id="316" name="Google Shape;75;p17" descr="Google Shape;75;p17"/>
            <p:cNvPicPr>
              <a:picLocks noChangeAspect="1"/>
            </p:cNvPicPr>
            <p:nvPr/>
          </p:nvPicPr>
          <p:blipFill>
            <a:blip r:embed="rId2">
              <a:extLst/>
            </a:blip>
            <a:stretch>
              <a:fillRect/>
            </a:stretch>
          </p:blipFill>
          <p:spPr>
            <a:xfrm>
              <a:off x="0" y="-1"/>
              <a:ext cx="1488461" cy="557678"/>
            </a:xfrm>
            <a:prstGeom prst="rect">
              <a:avLst/>
            </a:prstGeom>
            <a:ln w="12700" cap="flat">
              <a:noFill/>
              <a:miter lim="400000"/>
            </a:ln>
            <a:effectLst/>
          </p:spPr>
        </p:pic>
      </p:grpSp>
      <p:pic>
        <p:nvPicPr>
          <p:cNvPr id="318" name="Google Shape;78;p17" descr="Google Shape;78;p17"/>
          <p:cNvPicPr>
            <a:picLocks noChangeAspect="1"/>
          </p:cNvPicPr>
          <p:nvPr/>
        </p:nvPicPr>
        <p:blipFill>
          <a:blip r:embed="rId3">
            <a:extLst/>
          </a:blip>
          <a:stretch>
            <a:fillRect/>
          </a:stretch>
        </p:blipFill>
        <p:spPr>
          <a:xfrm>
            <a:off x="5245511" y="4760386"/>
            <a:ext cx="1516045" cy="210312"/>
          </a:xfrm>
          <a:prstGeom prst="rect">
            <a:avLst/>
          </a:prstGeom>
          <a:ln w="12700">
            <a:miter lim="400000"/>
          </a:ln>
        </p:spPr>
      </p:pic>
      <p:pic>
        <p:nvPicPr>
          <p:cNvPr id="319" name="Google Shape;79;p17" descr="Google Shape;79;p17"/>
          <p:cNvPicPr>
            <a:picLocks noChangeAspect="1"/>
          </p:cNvPicPr>
          <p:nvPr/>
        </p:nvPicPr>
        <p:blipFill>
          <a:blip r:embed="rId4">
            <a:extLst/>
          </a:blip>
          <a:stretch>
            <a:fillRect/>
          </a:stretch>
        </p:blipFill>
        <p:spPr>
          <a:xfrm>
            <a:off x="2536032" y="4804493"/>
            <a:ext cx="1362457" cy="122099"/>
          </a:xfrm>
          <a:prstGeom prst="rect">
            <a:avLst/>
          </a:prstGeom>
          <a:ln w="12700">
            <a:miter lim="400000"/>
          </a:ln>
        </p:spPr>
      </p:pic>
      <p:pic>
        <p:nvPicPr>
          <p:cNvPr id="320" name="Google Shape;80;p17" descr="Google Shape;80;p17"/>
          <p:cNvPicPr>
            <a:picLocks noChangeAspect="1"/>
          </p:cNvPicPr>
          <p:nvPr/>
        </p:nvPicPr>
        <p:blipFill>
          <a:blip r:embed="rId5">
            <a:extLst/>
          </a:blip>
          <a:stretch>
            <a:fillRect/>
          </a:stretch>
        </p:blipFill>
        <p:spPr>
          <a:xfrm>
            <a:off x="4087729" y="4726015"/>
            <a:ext cx="968542" cy="342220"/>
          </a:xfrm>
          <a:prstGeom prst="rect">
            <a:avLst/>
          </a:prstGeom>
          <a:ln w="12700">
            <a:miter lim="400000"/>
          </a:ln>
        </p:spPr>
      </p:pic>
      <p:sp>
        <p:nvSpPr>
          <p:cNvPr id="321" name="Google Shape;81;p17"/>
          <p:cNvSpPr txBox="1"/>
          <p:nvPr/>
        </p:nvSpPr>
        <p:spPr>
          <a:xfrm>
            <a:off x="2884447" y="4989035"/>
            <a:ext cx="3385601" cy="173127"/>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ctr">
              <a:defRPr sz="800">
                <a:latin typeface="Calibri"/>
                <a:ea typeface="Calibri"/>
                <a:cs typeface="Calibri"/>
                <a:sym typeface="Calibri"/>
              </a:defRPr>
            </a:lvl1pPr>
          </a:lstStyle>
          <a:p>
            <a:pPr/>
            <a:r>
              <a:t>© Pittsburgh Supercomputing Center, All Rights Reserved</a:t>
            </a:r>
          </a:p>
        </p:txBody>
      </p:sp>
      <p:sp>
        <p:nvSpPr>
          <p:cNvPr id="322" name="Slide Number"/>
          <p:cNvSpPr txBox="1"/>
          <p:nvPr>
            <p:ph type="sldNum" sz="quarter" idx="2"/>
          </p:nvPr>
        </p:nvSpPr>
        <p:spPr>
          <a:xfrm>
            <a:off x="4419600" y="4608064"/>
            <a:ext cx="2133600" cy="31839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grpSp>
        <p:nvGrpSpPr>
          <p:cNvPr id="331" name="Google Shape;73;p17"/>
          <p:cNvGrpSpPr/>
          <p:nvPr/>
        </p:nvGrpSpPr>
        <p:grpSpPr>
          <a:xfrm>
            <a:off x="0" y="-1"/>
            <a:ext cx="9144000" cy="557731"/>
            <a:chOff x="0" y="0"/>
            <a:chExt cx="9144000" cy="557729"/>
          </a:xfrm>
        </p:grpSpPr>
        <p:sp>
          <p:nvSpPr>
            <p:cNvPr id="329" name="Google Shape;74;p17"/>
            <p:cNvSpPr/>
            <p:nvPr/>
          </p:nvSpPr>
          <p:spPr>
            <a:xfrm>
              <a:off x="0" y="0"/>
              <a:ext cx="9144000" cy="557729"/>
            </a:xfrm>
            <a:prstGeom prst="rect">
              <a:avLst/>
            </a:prstGeom>
            <a:solidFill>
              <a:srgbClr val="00205B"/>
            </a:solidFill>
            <a:ln w="12700" cap="flat">
              <a:noFill/>
              <a:miter lim="400000"/>
            </a:ln>
            <a:effectLst/>
          </p:spPr>
          <p:txBody>
            <a:bodyPr wrap="square" lIns="0" tIns="0" rIns="0" bIns="0" numCol="1" anchor="ctr">
              <a:noAutofit/>
            </a:bodyPr>
            <a:lstStyle/>
            <a:p>
              <a:pPr algn="ctr">
                <a:defRPr>
                  <a:solidFill>
                    <a:srgbClr val="FFFFFF"/>
                  </a:solidFill>
                  <a:latin typeface="Calibri"/>
                  <a:ea typeface="Calibri"/>
                  <a:cs typeface="Calibri"/>
                  <a:sym typeface="Calibri"/>
                </a:defRPr>
              </a:pPr>
            </a:p>
          </p:txBody>
        </p:sp>
        <p:pic>
          <p:nvPicPr>
            <p:cNvPr id="330" name="Google Shape;75;p17" descr="Google Shape;75;p17"/>
            <p:cNvPicPr>
              <a:picLocks noChangeAspect="1"/>
            </p:cNvPicPr>
            <p:nvPr/>
          </p:nvPicPr>
          <p:blipFill>
            <a:blip r:embed="rId2">
              <a:extLst/>
            </a:blip>
            <a:stretch>
              <a:fillRect/>
            </a:stretch>
          </p:blipFill>
          <p:spPr>
            <a:xfrm>
              <a:off x="0" y="-1"/>
              <a:ext cx="1488461" cy="557678"/>
            </a:xfrm>
            <a:prstGeom prst="rect">
              <a:avLst/>
            </a:prstGeom>
            <a:ln w="12700" cap="flat">
              <a:noFill/>
              <a:miter lim="400000"/>
            </a:ln>
            <a:effectLst/>
          </p:spPr>
        </p:pic>
      </p:grpSp>
      <p:pic>
        <p:nvPicPr>
          <p:cNvPr id="332" name="Google Shape;78;p17" descr="Google Shape;78;p17"/>
          <p:cNvPicPr>
            <a:picLocks noChangeAspect="1"/>
          </p:cNvPicPr>
          <p:nvPr/>
        </p:nvPicPr>
        <p:blipFill>
          <a:blip r:embed="rId3">
            <a:extLst/>
          </a:blip>
          <a:stretch>
            <a:fillRect/>
          </a:stretch>
        </p:blipFill>
        <p:spPr>
          <a:xfrm>
            <a:off x="5245511" y="4760386"/>
            <a:ext cx="1516045" cy="210312"/>
          </a:xfrm>
          <a:prstGeom prst="rect">
            <a:avLst/>
          </a:prstGeom>
          <a:ln w="12700">
            <a:miter lim="400000"/>
          </a:ln>
        </p:spPr>
      </p:pic>
      <p:pic>
        <p:nvPicPr>
          <p:cNvPr id="333" name="Google Shape;79;p17" descr="Google Shape;79;p17"/>
          <p:cNvPicPr>
            <a:picLocks noChangeAspect="1"/>
          </p:cNvPicPr>
          <p:nvPr/>
        </p:nvPicPr>
        <p:blipFill>
          <a:blip r:embed="rId4">
            <a:extLst/>
          </a:blip>
          <a:stretch>
            <a:fillRect/>
          </a:stretch>
        </p:blipFill>
        <p:spPr>
          <a:xfrm>
            <a:off x="2536032" y="4804493"/>
            <a:ext cx="1362457" cy="122099"/>
          </a:xfrm>
          <a:prstGeom prst="rect">
            <a:avLst/>
          </a:prstGeom>
          <a:ln w="12700">
            <a:miter lim="400000"/>
          </a:ln>
        </p:spPr>
      </p:pic>
      <p:pic>
        <p:nvPicPr>
          <p:cNvPr id="334" name="Google Shape;80;p17" descr="Google Shape;80;p17"/>
          <p:cNvPicPr>
            <a:picLocks noChangeAspect="1"/>
          </p:cNvPicPr>
          <p:nvPr/>
        </p:nvPicPr>
        <p:blipFill>
          <a:blip r:embed="rId5">
            <a:extLst/>
          </a:blip>
          <a:stretch>
            <a:fillRect/>
          </a:stretch>
        </p:blipFill>
        <p:spPr>
          <a:xfrm>
            <a:off x="4087729" y="4726015"/>
            <a:ext cx="968542" cy="342220"/>
          </a:xfrm>
          <a:prstGeom prst="rect">
            <a:avLst/>
          </a:prstGeom>
          <a:ln w="12700">
            <a:miter lim="400000"/>
          </a:ln>
        </p:spPr>
      </p:pic>
      <p:sp>
        <p:nvSpPr>
          <p:cNvPr id="335" name="Google Shape;81;p17"/>
          <p:cNvSpPr txBox="1"/>
          <p:nvPr/>
        </p:nvSpPr>
        <p:spPr>
          <a:xfrm>
            <a:off x="2884447" y="4989035"/>
            <a:ext cx="3385601" cy="173127"/>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ctr">
              <a:defRPr sz="800">
                <a:latin typeface="Calibri"/>
                <a:ea typeface="Calibri"/>
                <a:cs typeface="Calibri"/>
                <a:sym typeface="Calibri"/>
              </a:defRPr>
            </a:lvl1pPr>
          </a:lstStyle>
          <a:p>
            <a:pPr/>
            <a:r>
              <a:t>© Pittsburgh Supercomputing Center, All Rights Reserved</a:t>
            </a:r>
          </a:p>
        </p:txBody>
      </p:sp>
      <p:sp>
        <p:nvSpPr>
          <p:cNvPr id="336" name="Title Text"/>
          <p:cNvSpPr txBox="1"/>
          <p:nvPr>
            <p:ph type="title"/>
          </p:nvPr>
        </p:nvSpPr>
        <p:spPr>
          <a:xfrm>
            <a:off x="629841" y="342900"/>
            <a:ext cx="2949001" cy="1200300"/>
          </a:xfrm>
          <a:prstGeom prst="rect">
            <a:avLst/>
          </a:prstGeom>
        </p:spPr>
        <p:txBody>
          <a:bodyPr lIns="34275" tIns="34275" rIns="34275" bIns="34275" anchor="b"/>
          <a:lstStyle>
            <a:lvl1pPr>
              <a:lnSpc>
                <a:spcPct val="90000"/>
              </a:lnSpc>
              <a:defRPr sz="2400">
                <a:solidFill>
                  <a:srgbClr val="FFFFFF"/>
                </a:solidFill>
                <a:latin typeface="Quattrocento Sans"/>
                <a:ea typeface="Quattrocento Sans"/>
                <a:cs typeface="Quattrocento Sans"/>
                <a:sym typeface="Quattrocento Sans"/>
              </a:defRPr>
            </a:lvl1pPr>
          </a:lstStyle>
          <a:p>
            <a:pPr/>
            <a:r>
              <a:t>Title Text</a:t>
            </a:r>
          </a:p>
        </p:txBody>
      </p:sp>
      <p:sp>
        <p:nvSpPr>
          <p:cNvPr id="337" name="Body Level One…"/>
          <p:cNvSpPr txBox="1"/>
          <p:nvPr>
            <p:ph type="body" sz="half" idx="1"/>
          </p:nvPr>
        </p:nvSpPr>
        <p:spPr>
          <a:xfrm>
            <a:off x="3887391" y="740568"/>
            <a:ext cx="4629301" cy="3655202"/>
          </a:xfrm>
          <a:prstGeom prst="rect">
            <a:avLst/>
          </a:prstGeom>
        </p:spPr>
        <p:txBody>
          <a:bodyPr lIns="34275" tIns="34275" rIns="34275" bIns="34275"/>
          <a:lstStyle>
            <a:lvl1pPr indent="-381000">
              <a:lnSpc>
                <a:spcPct val="90000"/>
              </a:lnSpc>
              <a:spcBef>
                <a:spcPts val="800"/>
              </a:spcBef>
              <a:buClr>
                <a:srgbClr val="000000"/>
              </a:buClr>
              <a:buSzPts val="2400"/>
              <a:buChar char="•"/>
              <a:defRPr sz="2400">
                <a:solidFill>
                  <a:srgbClr val="000000"/>
                </a:solidFill>
                <a:latin typeface="Quattrocento Sans"/>
                <a:ea typeface="Quattrocento Sans"/>
                <a:cs typeface="Quattrocento Sans"/>
                <a:sym typeface="Quattrocento Sans"/>
              </a:defRPr>
            </a:lvl1pPr>
            <a:lvl2pPr marL="966107" indent="-413657">
              <a:lnSpc>
                <a:spcPct val="90000"/>
              </a:lnSpc>
              <a:spcBef>
                <a:spcPts val="800"/>
              </a:spcBef>
              <a:buClr>
                <a:srgbClr val="000000"/>
              </a:buClr>
              <a:buSzPts val="2400"/>
              <a:buChar char="•"/>
              <a:defRPr sz="2400">
                <a:solidFill>
                  <a:srgbClr val="000000"/>
                </a:solidFill>
                <a:latin typeface="Quattrocento Sans"/>
                <a:ea typeface="Quattrocento Sans"/>
                <a:cs typeface="Quattrocento Sans"/>
                <a:sym typeface="Quattrocento Sans"/>
              </a:defRPr>
            </a:lvl2pPr>
            <a:lvl3pPr marL="1485900" indent="-457200">
              <a:lnSpc>
                <a:spcPct val="90000"/>
              </a:lnSpc>
              <a:spcBef>
                <a:spcPts val="800"/>
              </a:spcBef>
              <a:buClr>
                <a:srgbClr val="000000"/>
              </a:buClr>
              <a:buSzPts val="2400"/>
              <a:buChar char="•"/>
              <a:defRPr sz="2400">
                <a:solidFill>
                  <a:srgbClr val="000000"/>
                </a:solidFill>
                <a:latin typeface="Quattrocento Sans"/>
                <a:ea typeface="Quattrocento Sans"/>
                <a:cs typeface="Quattrocento Sans"/>
                <a:sym typeface="Quattrocento Sans"/>
              </a:defRPr>
            </a:lvl3pPr>
            <a:lvl4pPr marL="2023110" indent="-518160">
              <a:lnSpc>
                <a:spcPct val="90000"/>
              </a:lnSpc>
              <a:spcBef>
                <a:spcPts val="800"/>
              </a:spcBef>
              <a:buClr>
                <a:srgbClr val="000000"/>
              </a:buClr>
              <a:buSzPts val="2400"/>
              <a:buChar char="•"/>
              <a:defRPr sz="2400">
                <a:solidFill>
                  <a:srgbClr val="000000"/>
                </a:solidFill>
                <a:latin typeface="Quattrocento Sans"/>
                <a:ea typeface="Quattrocento Sans"/>
                <a:cs typeface="Quattrocento Sans"/>
                <a:sym typeface="Quattrocento Sans"/>
              </a:defRPr>
            </a:lvl4pPr>
            <a:lvl5pPr marL="2480310" indent="-518160">
              <a:lnSpc>
                <a:spcPct val="90000"/>
              </a:lnSpc>
              <a:spcBef>
                <a:spcPts val="800"/>
              </a:spcBef>
              <a:buClr>
                <a:srgbClr val="000000"/>
              </a:buClr>
              <a:buSzPts val="2400"/>
              <a:buChar char="•"/>
              <a:defRPr sz="2400">
                <a:solidFill>
                  <a:srgbClr val="000000"/>
                </a:solidFill>
                <a:latin typeface="Quattrocento Sans"/>
                <a:ea typeface="Quattrocento Sans"/>
                <a:cs typeface="Quattrocento Sans"/>
                <a:sym typeface="Quattrocento Sans"/>
              </a:defRPr>
            </a:lvl5pPr>
          </a:lstStyle>
          <a:p>
            <a:pPr/>
            <a:r>
              <a:t>Body Level One</a:t>
            </a:r>
          </a:p>
          <a:p>
            <a:pPr lvl="1"/>
            <a:r>
              <a:t>Body Level Two</a:t>
            </a:r>
          </a:p>
          <a:p>
            <a:pPr lvl="2"/>
            <a:r>
              <a:t>Body Level Three</a:t>
            </a:r>
          </a:p>
          <a:p>
            <a:pPr lvl="3"/>
            <a:r>
              <a:t>Body Level Four</a:t>
            </a:r>
          </a:p>
          <a:p>
            <a:pPr lvl="4"/>
            <a:r>
              <a:t>Body Level Five</a:t>
            </a:r>
          </a:p>
        </p:txBody>
      </p:sp>
      <p:sp>
        <p:nvSpPr>
          <p:cNvPr id="338" name="Google Shape;131;p28"/>
          <p:cNvSpPr txBox="1"/>
          <p:nvPr>
            <p:ph type="body" sz="quarter" idx="21"/>
          </p:nvPr>
        </p:nvSpPr>
        <p:spPr>
          <a:xfrm>
            <a:off x="629840" y="1543049"/>
            <a:ext cx="2949002" cy="2858702"/>
          </a:xfrm>
          <a:prstGeom prst="rect">
            <a:avLst/>
          </a:prstGeom>
        </p:spPr>
        <p:txBody>
          <a:bodyPr lIns="34275" tIns="34275" rIns="34275" bIns="34275"/>
          <a:lstStyle/>
          <a:p>
            <a:pPr marL="228600" indent="0">
              <a:lnSpc>
                <a:spcPct val="90000"/>
              </a:lnSpc>
              <a:spcBef>
                <a:spcPts val="800"/>
              </a:spcBef>
              <a:buClrTx/>
              <a:buSzTx/>
              <a:buFontTx/>
              <a:buNone/>
              <a:defRPr sz="1200">
                <a:solidFill>
                  <a:srgbClr val="000000"/>
                </a:solidFill>
                <a:latin typeface="Quattrocento Sans"/>
                <a:ea typeface="Quattrocento Sans"/>
                <a:cs typeface="Quattrocento Sans"/>
                <a:sym typeface="Quattrocento Sans"/>
              </a:defRPr>
            </a:pPr>
          </a:p>
        </p:txBody>
      </p:sp>
      <p:sp>
        <p:nvSpPr>
          <p:cNvPr id="339" name="Slide Number"/>
          <p:cNvSpPr txBox="1"/>
          <p:nvPr>
            <p:ph type="sldNum" sz="quarter" idx="2"/>
          </p:nvPr>
        </p:nvSpPr>
        <p:spPr>
          <a:xfrm>
            <a:off x="6848975" y="4767262"/>
            <a:ext cx="261482" cy="257910"/>
          </a:xfrm>
          <a:prstGeom prst="rect">
            <a:avLst/>
          </a:prstGeom>
        </p:spPr>
        <p:txBody>
          <a:bodyPr lIns="34275" tIns="34275" rIns="34275" bIns="34275" anchor="t">
            <a:spAutoFit/>
          </a:bodyPr>
          <a:lstStyle>
            <a:lvl1pPr algn="l">
              <a:defRPr sz="1400">
                <a:solidFill>
                  <a:srgbClr val="000000"/>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ontent with Caption">
    <p:spTree>
      <p:nvGrpSpPr>
        <p:cNvPr id="1" name=""/>
        <p:cNvGrpSpPr/>
        <p:nvPr/>
      </p:nvGrpSpPr>
      <p:grpSpPr>
        <a:xfrm>
          <a:off x="0" y="0"/>
          <a:ext cx="0" cy="0"/>
          <a:chOff x="0" y="0"/>
          <a:chExt cx="0" cy="0"/>
        </a:xfrm>
      </p:grpSpPr>
      <p:grpSp>
        <p:nvGrpSpPr>
          <p:cNvPr id="348" name="Google Shape;73;p17"/>
          <p:cNvGrpSpPr/>
          <p:nvPr/>
        </p:nvGrpSpPr>
        <p:grpSpPr>
          <a:xfrm>
            <a:off x="0" y="-1"/>
            <a:ext cx="9144000" cy="557731"/>
            <a:chOff x="0" y="0"/>
            <a:chExt cx="9144000" cy="557729"/>
          </a:xfrm>
        </p:grpSpPr>
        <p:sp>
          <p:nvSpPr>
            <p:cNvPr id="346" name="Google Shape;74;p17"/>
            <p:cNvSpPr/>
            <p:nvPr/>
          </p:nvSpPr>
          <p:spPr>
            <a:xfrm>
              <a:off x="0" y="0"/>
              <a:ext cx="9144000" cy="557729"/>
            </a:xfrm>
            <a:prstGeom prst="rect">
              <a:avLst/>
            </a:prstGeom>
            <a:solidFill>
              <a:srgbClr val="00205B"/>
            </a:solidFill>
            <a:ln w="12700" cap="flat">
              <a:noFill/>
              <a:miter lim="400000"/>
            </a:ln>
            <a:effectLst/>
          </p:spPr>
          <p:txBody>
            <a:bodyPr wrap="square" lIns="0" tIns="0" rIns="0" bIns="0" numCol="1" anchor="ctr">
              <a:noAutofit/>
            </a:bodyPr>
            <a:lstStyle/>
            <a:p>
              <a:pPr algn="ctr">
                <a:defRPr>
                  <a:solidFill>
                    <a:srgbClr val="FFFFFF"/>
                  </a:solidFill>
                  <a:latin typeface="Calibri"/>
                  <a:ea typeface="Calibri"/>
                  <a:cs typeface="Calibri"/>
                  <a:sym typeface="Calibri"/>
                </a:defRPr>
              </a:pPr>
            </a:p>
          </p:txBody>
        </p:sp>
        <p:pic>
          <p:nvPicPr>
            <p:cNvPr id="347" name="Google Shape;75;p17" descr="Google Shape;75;p17"/>
            <p:cNvPicPr>
              <a:picLocks noChangeAspect="1"/>
            </p:cNvPicPr>
            <p:nvPr/>
          </p:nvPicPr>
          <p:blipFill>
            <a:blip r:embed="rId2">
              <a:extLst/>
            </a:blip>
            <a:stretch>
              <a:fillRect/>
            </a:stretch>
          </p:blipFill>
          <p:spPr>
            <a:xfrm>
              <a:off x="0" y="-1"/>
              <a:ext cx="1488461" cy="557678"/>
            </a:xfrm>
            <a:prstGeom prst="rect">
              <a:avLst/>
            </a:prstGeom>
            <a:ln w="12700" cap="flat">
              <a:noFill/>
              <a:miter lim="400000"/>
            </a:ln>
            <a:effectLst/>
          </p:spPr>
        </p:pic>
      </p:grpSp>
      <p:pic>
        <p:nvPicPr>
          <p:cNvPr id="349" name="Google Shape;78;p17" descr="Google Shape;78;p17"/>
          <p:cNvPicPr>
            <a:picLocks noChangeAspect="1"/>
          </p:cNvPicPr>
          <p:nvPr/>
        </p:nvPicPr>
        <p:blipFill>
          <a:blip r:embed="rId3">
            <a:extLst/>
          </a:blip>
          <a:stretch>
            <a:fillRect/>
          </a:stretch>
        </p:blipFill>
        <p:spPr>
          <a:xfrm>
            <a:off x="5245511" y="4760386"/>
            <a:ext cx="1516045" cy="210312"/>
          </a:xfrm>
          <a:prstGeom prst="rect">
            <a:avLst/>
          </a:prstGeom>
          <a:ln w="12700">
            <a:miter lim="400000"/>
          </a:ln>
        </p:spPr>
      </p:pic>
      <p:pic>
        <p:nvPicPr>
          <p:cNvPr id="350" name="Google Shape;79;p17" descr="Google Shape;79;p17"/>
          <p:cNvPicPr>
            <a:picLocks noChangeAspect="1"/>
          </p:cNvPicPr>
          <p:nvPr/>
        </p:nvPicPr>
        <p:blipFill>
          <a:blip r:embed="rId4">
            <a:extLst/>
          </a:blip>
          <a:stretch>
            <a:fillRect/>
          </a:stretch>
        </p:blipFill>
        <p:spPr>
          <a:xfrm>
            <a:off x="2536032" y="4804493"/>
            <a:ext cx="1362457" cy="122099"/>
          </a:xfrm>
          <a:prstGeom prst="rect">
            <a:avLst/>
          </a:prstGeom>
          <a:ln w="12700">
            <a:miter lim="400000"/>
          </a:ln>
        </p:spPr>
      </p:pic>
      <p:pic>
        <p:nvPicPr>
          <p:cNvPr id="351" name="Google Shape;80;p17" descr="Google Shape;80;p17"/>
          <p:cNvPicPr>
            <a:picLocks noChangeAspect="1"/>
          </p:cNvPicPr>
          <p:nvPr/>
        </p:nvPicPr>
        <p:blipFill>
          <a:blip r:embed="rId5">
            <a:extLst/>
          </a:blip>
          <a:stretch>
            <a:fillRect/>
          </a:stretch>
        </p:blipFill>
        <p:spPr>
          <a:xfrm>
            <a:off x="4087729" y="4726015"/>
            <a:ext cx="968542" cy="342220"/>
          </a:xfrm>
          <a:prstGeom prst="rect">
            <a:avLst/>
          </a:prstGeom>
          <a:ln w="12700">
            <a:miter lim="400000"/>
          </a:ln>
        </p:spPr>
      </p:pic>
      <p:sp>
        <p:nvSpPr>
          <p:cNvPr id="352" name="Google Shape;81;p17"/>
          <p:cNvSpPr txBox="1"/>
          <p:nvPr/>
        </p:nvSpPr>
        <p:spPr>
          <a:xfrm>
            <a:off x="2884447" y="4989035"/>
            <a:ext cx="3385601" cy="173127"/>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ctr">
              <a:defRPr sz="800">
                <a:latin typeface="Calibri"/>
                <a:ea typeface="Calibri"/>
                <a:cs typeface="Calibri"/>
                <a:sym typeface="Calibri"/>
              </a:defRPr>
            </a:lvl1pPr>
          </a:lstStyle>
          <a:p>
            <a:pPr/>
            <a:r>
              <a:t>© Pittsburgh Supercomputing Center, All Rights Reserved</a:t>
            </a:r>
          </a:p>
        </p:txBody>
      </p:sp>
      <p:sp>
        <p:nvSpPr>
          <p:cNvPr id="353" name="Body Level One…"/>
          <p:cNvSpPr txBox="1"/>
          <p:nvPr>
            <p:ph type="body" sz="half" idx="1"/>
          </p:nvPr>
        </p:nvSpPr>
        <p:spPr>
          <a:xfrm>
            <a:off x="3887391" y="740568"/>
            <a:ext cx="4629301" cy="3655202"/>
          </a:xfrm>
          <a:prstGeom prst="rect">
            <a:avLst/>
          </a:prstGeom>
        </p:spPr>
        <p:txBody>
          <a:bodyPr lIns="34275" tIns="34275" rIns="34275" bIns="34275"/>
          <a:lstStyle>
            <a:lvl1pPr indent="-381000">
              <a:lnSpc>
                <a:spcPct val="90000"/>
              </a:lnSpc>
              <a:spcBef>
                <a:spcPts val="800"/>
              </a:spcBef>
              <a:buClr>
                <a:srgbClr val="000000"/>
              </a:buClr>
              <a:buSzPts val="2400"/>
              <a:buChar char="•"/>
              <a:defRPr sz="2400">
                <a:solidFill>
                  <a:srgbClr val="000000"/>
                </a:solidFill>
                <a:latin typeface="Quattrocento Sans"/>
                <a:ea typeface="Quattrocento Sans"/>
                <a:cs typeface="Quattrocento Sans"/>
                <a:sym typeface="Quattrocento Sans"/>
              </a:defRPr>
            </a:lvl1pPr>
            <a:lvl2pPr marL="966107" indent="-413657">
              <a:lnSpc>
                <a:spcPct val="90000"/>
              </a:lnSpc>
              <a:spcBef>
                <a:spcPts val="800"/>
              </a:spcBef>
              <a:buClr>
                <a:srgbClr val="000000"/>
              </a:buClr>
              <a:buSzPts val="2400"/>
              <a:buChar char="•"/>
              <a:defRPr sz="2400">
                <a:solidFill>
                  <a:srgbClr val="000000"/>
                </a:solidFill>
                <a:latin typeface="Quattrocento Sans"/>
                <a:ea typeface="Quattrocento Sans"/>
                <a:cs typeface="Quattrocento Sans"/>
                <a:sym typeface="Quattrocento Sans"/>
              </a:defRPr>
            </a:lvl2pPr>
            <a:lvl3pPr marL="1485900" indent="-457200">
              <a:lnSpc>
                <a:spcPct val="90000"/>
              </a:lnSpc>
              <a:spcBef>
                <a:spcPts val="800"/>
              </a:spcBef>
              <a:buClr>
                <a:srgbClr val="000000"/>
              </a:buClr>
              <a:buSzPts val="2400"/>
              <a:buChar char="•"/>
              <a:defRPr sz="2400">
                <a:solidFill>
                  <a:srgbClr val="000000"/>
                </a:solidFill>
                <a:latin typeface="Quattrocento Sans"/>
                <a:ea typeface="Quattrocento Sans"/>
                <a:cs typeface="Quattrocento Sans"/>
                <a:sym typeface="Quattrocento Sans"/>
              </a:defRPr>
            </a:lvl3pPr>
            <a:lvl4pPr marL="2023110" indent="-518160">
              <a:lnSpc>
                <a:spcPct val="90000"/>
              </a:lnSpc>
              <a:spcBef>
                <a:spcPts val="800"/>
              </a:spcBef>
              <a:buClr>
                <a:srgbClr val="000000"/>
              </a:buClr>
              <a:buSzPts val="2400"/>
              <a:buChar char="•"/>
              <a:defRPr sz="2400">
                <a:solidFill>
                  <a:srgbClr val="000000"/>
                </a:solidFill>
                <a:latin typeface="Quattrocento Sans"/>
                <a:ea typeface="Quattrocento Sans"/>
                <a:cs typeface="Quattrocento Sans"/>
                <a:sym typeface="Quattrocento Sans"/>
              </a:defRPr>
            </a:lvl4pPr>
            <a:lvl5pPr marL="2480310" indent="-518160">
              <a:lnSpc>
                <a:spcPct val="90000"/>
              </a:lnSpc>
              <a:spcBef>
                <a:spcPts val="800"/>
              </a:spcBef>
              <a:buClr>
                <a:srgbClr val="000000"/>
              </a:buClr>
              <a:buSzPts val="2400"/>
              <a:buChar char="•"/>
              <a:defRPr sz="2400">
                <a:solidFill>
                  <a:srgbClr val="000000"/>
                </a:solidFill>
                <a:latin typeface="Quattrocento Sans"/>
                <a:ea typeface="Quattrocento Sans"/>
                <a:cs typeface="Quattrocento Sans"/>
                <a:sym typeface="Quattrocento Sans"/>
              </a:defRPr>
            </a:lvl5pPr>
          </a:lstStyle>
          <a:p>
            <a:pPr/>
            <a:r>
              <a:t>Body Level One</a:t>
            </a:r>
          </a:p>
          <a:p>
            <a:pPr lvl="1"/>
            <a:r>
              <a:t>Body Level Two</a:t>
            </a:r>
          </a:p>
          <a:p>
            <a:pPr lvl="2"/>
            <a:r>
              <a:t>Body Level Three</a:t>
            </a:r>
          </a:p>
          <a:p>
            <a:pPr lvl="3"/>
            <a:r>
              <a:t>Body Level Four</a:t>
            </a:r>
          </a:p>
          <a:p>
            <a:pPr lvl="4"/>
            <a:r>
              <a:t>Body Level Five</a:t>
            </a:r>
          </a:p>
        </p:txBody>
      </p:sp>
      <p:sp>
        <p:nvSpPr>
          <p:cNvPr id="354" name="Google Shape;137;p29"/>
          <p:cNvSpPr/>
          <p:nvPr>
            <p:ph type="pic" sz="quarter" idx="21"/>
          </p:nvPr>
        </p:nvSpPr>
        <p:spPr>
          <a:xfrm>
            <a:off x="564356" y="2227659"/>
            <a:ext cx="3204000" cy="2300101"/>
          </a:xfrm>
          <a:prstGeom prst="rect">
            <a:avLst/>
          </a:prstGeom>
        </p:spPr>
        <p:txBody>
          <a:bodyPr lIns="91439" tIns="45719" rIns="91439" bIns="45719">
            <a:noAutofit/>
          </a:bodyPr>
          <a:lstStyle/>
          <a:p>
            <a:pPr/>
          </a:p>
        </p:txBody>
      </p:sp>
      <p:sp>
        <p:nvSpPr>
          <p:cNvPr id="355" name="Google Shape;139;p29"/>
          <p:cNvSpPr txBox="1"/>
          <p:nvPr>
            <p:ph type="body" sz="quarter" idx="22"/>
          </p:nvPr>
        </p:nvSpPr>
        <p:spPr>
          <a:xfrm>
            <a:off x="127387" y="734268"/>
            <a:ext cx="3204000" cy="370501"/>
          </a:xfrm>
          <a:prstGeom prst="rect">
            <a:avLst/>
          </a:prstGeom>
        </p:spPr>
        <p:txBody>
          <a:bodyPr lIns="34275" tIns="34275" rIns="34275" bIns="34275"/>
          <a:lstStyle/>
          <a:p>
            <a:pPr marL="228600" indent="0">
              <a:lnSpc>
                <a:spcPct val="90000"/>
              </a:lnSpc>
              <a:spcBef>
                <a:spcPts val="800"/>
              </a:spcBef>
              <a:buClrTx/>
              <a:buSzTx/>
              <a:buFontTx/>
              <a:buNone/>
              <a:defRPr sz="1500">
                <a:solidFill>
                  <a:srgbClr val="000000"/>
                </a:solidFill>
                <a:latin typeface="Quattrocento Sans"/>
                <a:ea typeface="Quattrocento Sans"/>
                <a:cs typeface="Quattrocento Sans"/>
                <a:sym typeface="Quattrocento Sans"/>
              </a:defRPr>
            </a:pPr>
          </a:p>
        </p:txBody>
      </p:sp>
      <p:sp>
        <p:nvSpPr>
          <p:cNvPr id="356" name="Title Text"/>
          <p:cNvSpPr txBox="1"/>
          <p:nvPr>
            <p:ph type="title"/>
          </p:nvPr>
        </p:nvSpPr>
        <p:spPr>
          <a:xfrm>
            <a:off x="237623" y="0"/>
            <a:ext cx="8658302" cy="557701"/>
          </a:xfrm>
          <a:prstGeom prst="rect">
            <a:avLst/>
          </a:prstGeom>
        </p:spPr>
        <p:txBody>
          <a:bodyPr lIns="34275" tIns="34275" rIns="34275" bIns="34275" anchor="ctr"/>
          <a:lstStyle>
            <a:lvl1pPr>
              <a:lnSpc>
                <a:spcPct val="90000"/>
              </a:lnSpc>
              <a:defRPr sz="2400">
                <a:solidFill>
                  <a:srgbClr val="FFFFFF"/>
                </a:solidFill>
                <a:latin typeface="Quattrocento Sans"/>
                <a:ea typeface="Quattrocento Sans"/>
                <a:cs typeface="Quattrocento Sans"/>
                <a:sym typeface="Quattrocento Sans"/>
              </a:defRPr>
            </a:lvl1pPr>
          </a:lstStyle>
          <a:p>
            <a:pPr/>
            <a:r>
              <a:t>Title Text</a:t>
            </a:r>
          </a:p>
        </p:txBody>
      </p:sp>
      <p:sp>
        <p:nvSpPr>
          <p:cNvPr id="357" name="Slide Number"/>
          <p:cNvSpPr txBox="1"/>
          <p:nvPr>
            <p:ph type="sldNum" sz="quarter" idx="2"/>
          </p:nvPr>
        </p:nvSpPr>
        <p:spPr>
          <a:xfrm>
            <a:off x="4419600" y="4608064"/>
            <a:ext cx="2133600" cy="31839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ontent with Caption">
    <p:spTree>
      <p:nvGrpSpPr>
        <p:cNvPr id="1" name=""/>
        <p:cNvGrpSpPr/>
        <p:nvPr/>
      </p:nvGrpSpPr>
      <p:grpSpPr>
        <a:xfrm>
          <a:off x="0" y="0"/>
          <a:ext cx="0" cy="0"/>
          <a:chOff x="0" y="0"/>
          <a:chExt cx="0" cy="0"/>
        </a:xfrm>
      </p:grpSpPr>
      <p:grpSp>
        <p:nvGrpSpPr>
          <p:cNvPr id="366" name="Google Shape;73;p17"/>
          <p:cNvGrpSpPr/>
          <p:nvPr/>
        </p:nvGrpSpPr>
        <p:grpSpPr>
          <a:xfrm>
            <a:off x="0" y="-1"/>
            <a:ext cx="9144000" cy="557731"/>
            <a:chOff x="0" y="0"/>
            <a:chExt cx="9144000" cy="557729"/>
          </a:xfrm>
        </p:grpSpPr>
        <p:sp>
          <p:nvSpPr>
            <p:cNvPr id="364" name="Google Shape;74;p17"/>
            <p:cNvSpPr/>
            <p:nvPr/>
          </p:nvSpPr>
          <p:spPr>
            <a:xfrm>
              <a:off x="0" y="0"/>
              <a:ext cx="9144000" cy="557729"/>
            </a:xfrm>
            <a:prstGeom prst="rect">
              <a:avLst/>
            </a:prstGeom>
            <a:solidFill>
              <a:srgbClr val="00205B"/>
            </a:solidFill>
            <a:ln w="12700" cap="flat">
              <a:noFill/>
              <a:miter lim="400000"/>
            </a:ln>
            <a:effectLst/>
          </p:spPr>
          <p:txBody>
            <a:bodyPr wrap="square" lIns="0" tIns="0" rIns="0" bIns="0" numCol="1" anchor="ctr">
              <a:noAutofit/>
            </a:bodyPr>
            <a:lstStyle/>
            <a:p>
              <a:pPr algn="ctr">
                <a:defRPr>
                  <a:solidFill>
                    <a:srgbClr val="FFFFFF"/>
                  </a:solidFill>
                  <a:latin typeface="Calibri"/>
                  <a:ea typeface="Calibri"/>
                  <a:cs typeface="Calibri"/>
                  <a:sym typeface="Calibri"/>
                </a:defRPr>
              </a:pPr>
            </a:p>
          </p:txBody>
        </p:sp>
        <p:pic>
          <p:nvPicPr>
            <p:cNvPr id="365" name="Google Shape;75;p17" descr="Google Shape;75;p17"/>
            <p:cNvPicPr>
              <a:picLocks noChangeAspect="1"/>
            </p:cNvPicPr>
            <p:nvPr/>
          </p:nvPicPr>
          <p:blipFill>
            <a:blip r:embed="rId2">
              <a:extLst/>
            </a:blip>
            <a:stretch>
              <a:fillRect/>
            </a:stretch>
          </p:blipFill>
          <p:spPr>
            <a:xfrm>
              <a:off x="0" y="-1"/>
              <a:ext cx="1488461" cy="557678"/>
            </a:xfrm>
            <a:prstGeom prst="rect">
              <a:avLst/>
            </a:prstGeom>
            <a:ln w="12700" cap="flat">
              <a:noFill/>
              <a:miter lim="400000"/>
            </a:ln>
            <a:effectLst/>
          </p:spPr>
        </p:pic>
      </p:grpSp>
      <p:pic>
        <p:nvPicPr>
          <p:cNvPr id="367" name="Google Shape;78;p17" descr="Google Shape;78;p17"/>
          <p:cNvPicPr>
            <a:picLocks noChangeAspect="1"/>
          </p:cNvPicPr>
          <p:nvPr/>
        </p:nvPicPr>
        <p:blipFill>
          <a:blip r:embed="rId3">
            <a:extLst/>
          </a:blip>
          <a:stretch>
            <a:fillRect/>
          </a:stretch>
        </p:blipFill>
        <p:spPr>
          <a:xfrm>
            <a:off x="5245511" y="4760386"/>
            <a:ext cx="1516045" cy="210312"/>
          </a:xfrm>
          <a:prstGeom prst="rect">
            <a:avLst/>
          </a:prstGeom>
          <a:ln w="12700">
            <a:miter lim="400000"/>
          </a:ln>
        </p:spPr>
      </p:pic>
      <p:pic>
        <p:nvPicPr>
          <p:cNvPr id="368" name="Google Shape;79;p17" descr="Google Shape;79;p17"/>
          <p:cNvPicPr>
            <a:picLocks noChangeAspect="1"/>
          </p:cNvPicPr>
          <p:nvPr/>
        </p:nvPicPr>
        <p:blipFill>
          <a:blip r:embed="rId4">
            <a:extLst/>
          </a:blip>
          <a:stretch>
            <a:fillRect/>
          </a:stretch>
        </p:blipFill>
        <p:spPr>
          <a:xfrm>
            <a:off x="2536032" y="4804493"/>
            <a:ext cx="1362457" cy="122099"/>
          </a:xfrm>
          <a:prstGeom prst="rect">
            <a:avLst/>
          </a:prstGeom>
          <a:ln w="12700">
            <a:miter lim="400000"/>
          </a:ln>
        </p:spPr>
      </p:pic>
      <p:pic>
        <p:nvPicPr>
          <p:cNvPr id="369" name="Google Shape;80;p17" descr="Google Shape;80;p17"/>
          <p:cNvPicPr>
            <a:picLocks noChangeAspect="1"/>
          </p:cNvPicPr>
          <p:nvPr/>
        </p:nvPicPr>
        <p:blipFill>
          <a:blip r:embed="rId5">
            <a:extLst/>
          </a:blip>
          <a:stretch>
            <a:fillRect/>
          </a:stretch>
        </p:blipFill>
        <p:spPr>
          <a:xfrm>
            <a:off x="4087729" y="4726015"/>
            <a:ext cx="968542" cy="342220"/>
          </a:xfrm>
          <a:prstGeom prst="rect">
            <a:avLst/>
          </a:prstGeom>
          <a:ln w="12700">
            <a:miter lim="400000"/>
          </a:ln>
        </p:spPr>
      </p:pic>
      <p:sp>
        <p:nvSpPr>
          <p:cNvPr id="370" name="Google Shape;81;p17"/>
          <p:cNvSpPr txBox="1"/>
          <p:nvPr/>
        </p:nvSpPr>
        <p:spPr>
          <a:xfrm>
            <a:off x="2884447" y="4989035"/>
            <a:ext cx="3385601" cy="173127"/>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ctr">
              <a:defRPr sz="800">
                <a:latin typeface="Calibri"/>
                <a:ea typeface="Calibri"/>
                <a:cs typeface="Calibri"/>
                <a:sym typeface="Calibri"/>
              </a:defRPr>
            </a:lvl1pPr>
          </a:lstStyle>
          <a:p>
            <a:pPr/>
            <a:r>
              <a:t>© Pittsburgh Supercomputing Center, All Rights Reserved</a:t>
            </a:r>
          </a:p>
        </p:txBody>
      </p:sp>
      <p:sp>
        <p:nvSpPr>
          <p:cNvPr id="371" name="Body Level One…"/>
          <p:cNvSpPr txBox="1"/>
          <p:nvPr>
            <p:ph type="body" sz="half" idx="1"/>
          </p:nvPr>
        </p:nvSpPr>
        <p:spPr>
          <a:xfrm>
            <a:off x="3887391" y="740568"/>
            <a:ext cx="4629301" cy="3655202"/>
          </a:xfrm>
          <a:prstGeom prst="rect">
            <a:avLst/>
          </a:prstGeom>
        </p:spPr>
        <p:txBody>
          <a:bodyPr lIns="34275" tIns="34275" rIns="34275" bIns="34275"/>
          <a:lstStyle>
            <a:lvl1pPr indent="-381000">
              <a:lnSpc>
                <a:spcPct val="90000"/>
              </a:lnSpc>
              <a:spcBef>
                <a:spcPts val="800"/>
              </a:spcBef>
              <a:buClr>
                <a:srgbClr val="000000"/>
              </a:buClr>
              <a:buSzPts val="2400"/>
              <a:buChar char="•"/>
              <a:defRPr sz="2400">
                <a:solidFill>
                  <a:srgbClr val="000000"/>
                </a:solidFill>
                <a:latin typeface="Quattrocento Sans"/>
                <a:ea typeface="Quattrocento Sans"/>
                <a:cs typeface="Quattrocento Sans"/>
                <a:sym typeface="Quattrocento Sans"/>
              </a:defRPr>
            </a:lvl1pPr>
            <a:lvl2pPr marL="966107" indent="-413657">
              <a:lnSpc>
                <a:spcPct val="90000"/>
              </a:lnSpc>
              <a:spcBef>
                <a:spcPts val="800"/>
              </a:spcBef>
              <a:buClr>
                <a:srgbClr val="000000"/>
              </a:buClr>
              <a:buSzPts val="2400"/>
              <a:buChar char="•"/>
              <a:defRPr sz="2400">
                <a:solidFill>
                  <a:srgbClr val="000000"/>
                </a:solidFill>
                <a:latin typeface="Quattrocento Sans"/>
                <a:ea typeface="Quattrocento Sans"/>
                <a:cs typeface="Quattrocento Sans"/>
                <a:sym typeface="Quattrocento Sans"/>
              </a:defRPr>
            </a:lvl2pPr>
            <a:lvl3pPr marL="1485900" indent="-457200">
              <a:lnSpc>
                <a:spcPct val="90000"/>
              </a:lnSpc>
              <a:spcBef>
                <a:spcPts val="800"/>
              </a:spcBef>
              <a:buClr>
                <a:srgbClr val="000000"/>
              </a:buClr>
              <a:buSzPts val="2400"/>
              <a:buChar char="•"/>
              <a:defRPr sz="2400">
                <a:solidFill>
                  <a:srgbClr val="000000"/>
                </a:solidFill>
                <a:latin typeface="Quattrocento Sans"/>
                <a:ea typeface="Quattrocento Sans"/>
                <a:cs typeface="Quattrocento Sans"/>
                <a:sym typeface="Quattrocento Sans"/>
              </a:defRPr>
            </a:lvl3pPr>
            <a:lvl4pPr marL="2023110" indent="-518160">
              <a:lnSpc>
                <a:spcPct val="90000"/>
              </a:lnSpc>
              <a:spcBef>
                <a:spcPts val="800"/>
              </a:spcBef>
              <a:buClr>
                <a:srgbClr val="000000"/>
              </a:buClr>
              <a:buSzPts val="2400"/>
              <a:buChar char="•"/>
              <a:defRPr sz="2400">
                <a:solidFill>
                  <a:srgbClr val="000000"/>
                </a:solidFill>
                <a:latin typeface="Quattrocento Sans"/>
                <a:ea typeface="Quattrocento Sans"/>
                <a:cs typeface="Quattrocento Sans"/>
                <a:sym typeface="Quattrocento Sans"/>
              </a:defRPr>
            </a:lvl4pPr>
            <a:lvl5pPr marL="2480310" indent="-518160">
              <a:lnSpc>
                <a:spcPct val="90000"/>
              </a:lnSpc>
              <a:spcBef>
                <a:spcPts val="800"/>
              </a:spcBef>
              <a:buClr>
                <a:srgbClr val="000000"/>
              </a:buClr>
              <a:buSzPts val="2400"/>
              <a:buChar char="•"/>
              <a:defRPr sz="2400">
                <a:solidFill>
                  <a:srgbClr val="000000"/>
                </a:solidFill>
                <a:latin typeface="Quattrocento Sans"/>
                <a:ea typeface="Quattrocento Sans"/>
                <a:cs typeface="Quattrocento Sans"/>
                <a:sym typeface="Quattrocento Sans"/>
              </a:defRPr>
            </a:lvl5pPr>
          </a:lstStyle>
          <a:p>
            <a:pPr/>
            <a:r>
              <a:t>Body Level One</a:t>
            </a:r>
          </a:p>
          <a:p>
            <a:pPr lvl="1"/>
            <a:r>
              <a:t>Body Level Two</a:t>
            </a:r>
          </a:p>
          <a:p>
            <a:pPr lvl="2"/>
            <a:r>
              <a:t>Body Level Three</a:t>
            </a:r>
          </a:p>
          <a:p>
            <a:pPr lvl="3"/>
            <a:r>
              <a:t>Body Level Four</a:t>
            </a:r>
          </a:p>
          <a:p>
            <a:pPr lvl="4"/>
            <a:r>
              <a:t>Body Level Five</a:t>
            </a:r>
          </a:p>
        </p:txBody>
      </p:sp>
      <p:sp>
        <p:nvSpPr>
          <p:cNvPr id="372" name="Google Shape;143;p30"/>
          <p:cNvSpPr/>
          <p:nvPr>
            <p:ph type="pic" sz="quarter" idx="21"/>
          </p:nvPr>
        </p:nvSpPr>
        <p:spPr>
          <a:xfrm>
            <a:off x="564356" y="2227659"/>
            <a:ext cx="3204000" cy="2300101"/>
          </a:xfrm>
          <a:prstGeom prst="rect">
            <a:avLst/>
          </a:prstGeom>
        </p:spPr>
        <p:txBody>
          <a:bodyPr lIns="91439" tIns="45719" rIns="91439" bIns="45719">
            <a:noAutofit/>
          </a:bodyPr>
          <a:lstStyle/>
          <a:p>
            <a:pPr/>
          </a:p>
        </p:txBody>
      </p:sp>
      <p:sp>
        <p:nvSpPr>
          <p:cNvPr id="373" name="Google Shape;145;p30"/>
          <p:cNvSpPr txBox="1"/>
          <p:nvPr>
            <p:ph type="body" sz="quarter" idx="22"/>
          </p:nvPr>
        </p:nvSpPr>
        <p:spPr>
          <a:xfrm>
            <a:off x="127387" y="734268"/>
            <a:ext cx="3204000" cy="370501"/>
          </a:xfrm>
          <a:prstGeom prst="rect">
            <a:avLst/>
          </a:prstGeom>
        </p:spPr>
        <p:txBody>
          <a:bodyPr lIns="34275" tIns="34275" rIns="34275" bIns="34275"/>
          <a:lstStyle/>
          <a:p>
            <a:pPr marL="228600" indent="0">
              <a:lnSpc>
                <a:spcPct val="90000"/>
              </a:lnSpc>
              <a:spcBef>
                <a:spcPts val="800"/>
              </a:spcBef>
              <a:buClrTx/>
              <a:buSzTx/>
              <a:buFontTx/>
              <a:buNone/>
              <a:defRPr sz="1500">
                <a:solidFill>
                  <a:srgbClr val="000000"/>
                </a:solidFill>
                <a:latin typeface="Quattrocento Sans"/>
                <a:ea typeface="Quattrocento Sans"/>
                <a:cs typeface="Quattrocento Sans"/>
                <a:sym typeface="Quattrocento Sans"/>
              </a:defRPr>
            </a:pPr>
          </a:p>
        </p:txBody>
      </p:sp>
      <p:sp>
        <p:nvSpPr>
          <p:cNvPr id="374" name="Title Text"/>
          <p:cNvSpPr txBox="1"/>
          <p:nvPr>
            <p:ph type="title"/>
          </p:nvPr>
        </p:nvSpPr>
        <p:spPr>
          <a:xfrm>
            <a:off x="237623" y="0"/>
            <a:ext cx="8658302" cy="557701"/>
          </a:xfrm>
          <a:prstGeom prst="rect">
            <a:avLst/>
          </a:prstGeom>
        </p:spPr>
        <p:txBody>
          <a:bodyPr lIns="34275" tIns="34275" rIns="34275" bIns="34275" anchor="ctr"/>
          <a:lstStyle>
            <a:lvl1pPr>
              <a:lnSpc>
                <a:spcPct val="90000"/>
              </a:lnSpc>
              <a:defRPr sz="2400">
                <a:solidFill>
                  <a:srgbClr val="FFFFFF"/>
                </a:solidFill>
                <a:latin typeface="Quattrocento Sans"/>
                <a:ea typeface="Quattrocento Sans"/>
                <a:cs typeface="Quattrocento Sans"/>
                <a:sym typeface="Quattrocento Sans"/>
              </a:defRPr>
            </a:lvl1pPr>
          </a:lstStyle>
          <a:p>
            <a:pPr/>
            <a:r>
              <a:t>Title Text</a:t>
            </a:r>
          </a:p>
        </p:txBody>
      </p:sp>
      <p:sp>
        <p:nvSpPr>
          <p:cNvPr id="375" name="Slide Number"/>
          <p:cNvSpPr txBox="1"/>
          <p:nvPr>
            <p:ph type="sldNum" sz="quarter" idx="2"/>
          </p:nvPr>
        </p:nvSpPr>
        <p:spPr>
          <a:xfrm>
            <a:off x="4419600" y="4608064"/>
            <a:ext cx="2133600" cy="31839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Google Shape;151;p31"/>
          <p:cNvSpPr txBox="1"/>
          <p:nvPr>
            <p:ph type="title"/>
          </p:nvPr>
        </p:nvSpPr>
        <p:spPr>
          <a:xfrm>
            <a:off x="-7145" y="241697"/>
            <a:ext cx="5736302" cy="1851600"/>
          </a:xfrm>
          <a:prstGeom prst="rect">
            <a:avLst/>
          </a:prstGeom>
        </p:spPr>
        <p:txBody>
          <a:bodyPr anchor="ctr"/>
          <a:lstStyle/>
          <a:p>
            <a:pPr/>
            <a:r>
              <a:t>Neocortex</a:t>
            </a:r>
            <a:br/>
            <a:r>
              <a:rPr sz="3000"/>
              <a:t>Early User Program</a:t>
            </a:r>
            <a:br>
              <a:rPr sz="3000"/>
            </a:br>
            <a:r>
              <a:rPr sz="3000"/>
              <a:t> Scientific Goals</a:t>
            </a:r>
          </a:p>
        </p:txBody>
      </p:sp>
      <p:sp>
        <p:nvSpPr>
          <p:cNvPr id="385" name="Google Shape;152;p31"/>
          <p:cNvSpPr txBox="1"/>
          <p:nvPr>
            <p:ph type="body" sz="quarter" idx="1"/>
          </p:nvPr>
        </p:nvSpPr>
        <p:spPr>
          <a:xfrm>
            <a:off x="-7145" y="2275283"/>
            <a:ext cx="5736302" cy="1241701"/>
          </a:xfrm>
          <a:prstGeom prst="rect">
            <a:avLst/>
          </a:prstGeom>
        </p:spPr>
        <p:txBody>
          <a:bodyPr/>
          <a:lstStyle/>
          <a:p>
            <a:pPr marL="0" indent="0">
              <a:spcBef>
                <a:spcPts val="0"/>
              </a:spcBef>
            </a:pPr>
            <a:r>
              <a:t>Paola A. Buitrago</a:t>
            </a:r>
            <a:br/>
            <a:r>
              <a:rPr sz="1500"/>
              <a:t>Principal Investigator, Neocortex</a:t>
            </a:r>
            <a:br>
              <a:rPr sz="1500"/>
            </a:b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Google Shape;157;p32"/>
          <p:cNvSpPr txBox="1"/>
          <p:nvPr>
            <p:ph type="title"/>
          </p:nvPr>
        </p:nvSpPr>
        <p:spPr>
          <a:xfrm>
            <a:off x="248150" y="939"/>
            <a:ext cx="8658302" cy="557702"/>
          </a:xfrm>
          <a:prstGeom prst="rect">
            <a:avLst/>
          </a:prstGeom>
        </p:spPr>
        <p:txBody>
          <a:bodyPr/>
          <a:lstStyle/>
          <a:p>
            <a:pPr/>
            <a:r>
              <a:t>Instructions for Neocortex EUP Scientific Goals Slides</a:t>
            </a:r>
          </a:p>
        </p:txBody>
      </p:sp>
      <p:sp>
        <p:nvSpPr>
          <p:cNvPr id="388" name="Google Shape;158;p32"/>
          <p:cNvSpPr txBox="1"/>
          <p:nvPr>
            <p:ph type="body" idx="1"/>
          </p:nvPr>
        </p:nvSpPr>
        <p:spPr>
          <a:xfrm>
            <a:off x="257024" y="620606"/>
            <a:ext cx="8658302" cy="4012202"/>
          </a:xfrm>
          <a:prstGeom prst="rect">
            <a:avLst/>
          </a:prstGeom>
        </p:spPr>
        <p:txBody>
          <a:bodyPr/>
          <a:lstStyle/>
          <a:p>
            <a:pPr marL="0" indent="0">
              <a:lnSpc>
                <a:spcPct val="80000"/>
              </a:lnSpc>
              <a:spcBef>
                <a:spcPts val="0"/>
              </a:spcBef>
              <a:buSzTx/>
              <a:buNone/>
            </a:pPr>
            <a:endParaRPr sz="1300"/>
          </a:p>
          <a:p>
            <a:pPr marL="0" indent="0">
              <a:lnSpc>
                <a:spcPct val="80000"/>
              </a:lnSpc>
              <a:spcBef>
                <a:spcPts val="0"/>
              </a:spcBef>
              <a:buSzTx/>
              <a:buNone/>
            </a:pPr>
            <a:endParaRPr sz="1300"/>
          </a:p>
          <a:p>
            <a:pPr marL="0" indent="0">
              <a:lnSpc>
                <a:spcPct val="80000"/>
              </a:lnSpc>
              <a:spcBef>
                <a:spcPts val="0"/>
              </a:spcBef>
              <a:buSzTx/>
              <a:buNone/>
              <a:defRPr sz="1300"/>
            </a:pPr>
            <a:r>
              <a:t>Please use slides 2-3 of this slide deck to provide PSC’s Neocortex team with details regarding the ongoing research that your research team is doing as part of the Neocortex Early User Program (EUP).</a:t>
            </a:r>
          </a:p>
          <a:p>
            <a:pPr marL="0" indent="0">
              <a:lnSpc>
                <a:spcPct val="80000"/>
              </a:lnSpc>
              <a:spcBef>
                <a:spcPts val="0"/>
              </a:spcBef>
              <a:buSzTx/>
              <a:buNone/>
            </a:pPr>
            <a:endParaRPr sz="1300"/>
          </a:p>
          <a:p>
            <a:pPr marL="0" indent="0">
              <a:lnSpc>
                <a:spcPct val="80000"/>
              </a:lnSpc>
              <a:spcBef>
                <a:spcPts val="0"/>
              </a:spcBef>
              <a:buSzTx/>
              <a:buNone/>
              <a:defRPr b="1" sz="1300"/>
            </a:pPr>
            <a:r>
              <a:t>Slide 2-3: </a:t>
            </a:r>
            <a:r>
              <a:rPr>
                <a:solidFill>
                  <a:schemeClr val="accent2">
                    <a:lumOff val="21764"/>
                  </a:schemeClr>
                </a:solidFill>
              </a:rPr>
              <a:t>Scientific Research Goals </a:t>
            </a:r>
            <a:r>
              <a:rPr b="0" i="1">
                <a:solidFill>
                  <a:srgbClr val="980000"/>
                </a:solidFill>
              </a:rPr>
              <a:t>Required</a:t>
            </a:r>
            <a:endParaRPr>
              <a:solidFill>
                <a:srgbClr val="980000"/>
              </a:solidFill>
            </a:endParaRPr>
          </a:p>
          <a:p>
            <a:pPr lvl="1" marL="520700" indent="-178433">
              <a:lnSpc>
                <a:spcPct val="80000"/>
              </a:lnSpc>
              <a:spcBef>
                <a:spcPts val="0"/>
              </a:spcBef>
              <a:buSzPts val="1200"/>
              <a:buFont typeface="Helvetica"/>
              <a:buChar char="✔"/>
              <a:defRPr sz="1200"/>
            </a:pPr>
            <a:r>
              <a:t>Include a title for your work, your team and institution, a figure or photo, and outline of your tasks during the EUP. </a:t>
            </a:r>
            <a:endParaRPr sz="1800"/>
          </a:p>
          <a:p>
            <a:pPr lvl="1" marL="520700" indent="-178433">
              <a:lnSpc>
                <a:spcPct val="80000"/>
              </a:lnSpc>
              <a:spcBef>
                <a:spcPts val="0"/>
              </a:spcBef>
              <a:buSzPts val="1200"/>
              <a:buFont typeface="Helvetica"/>
              <a:buChar char="✔"/>
              <a:defRPr sz="1200"/>
            </a:pPr>
            <a:r>
              <a:t>Problem Statement and expected results.</a:t>
            </a:r>
          </a:p>
          <a:p>
            <a:pPr lvl="1" marL="520700" indent="-178433">
              <a:lnSpc>
                <a:spcPct val="80000"/>
              </a:lnSpc>
              <a:spcBef>
                <a:spcPts val="0"/>
              </a:spcBef>
              <a:buSzPts val="1200"/>
              <a:buFont typeface="Helvetica"/>
              <a:buChar char="✔"/>
              <a:defRPr sz="1200"/>
            </a:pPr>
            <a:r>
              <a:t>Dataset you are using (size, file type, number of files).</a:t>
            </a:r>
          </a:p>
          <a:p>
            <a:pPr lvl="1" marL="520700" indent="-178433">
              <a:lnSpc>
                <a:spcPct val="80000"/>
              </a:lnSpc>
              <a:spcBef>
                <a:spcPts val="0"/>
              </a:spcBef>
              <a:buSzPts val="1200"/>
              <a:buFont typeface="Helvetica"/>
              <a:buChar char="✔"/>
              <a:defRPr sz="1200"/>
            </a:pPr>
            <a:r>
              <a:t>Model you are using.</a:t>
            </a:r>
          </a:p>
          <a:p>
            <a:pPr lvl="1" marL="520700" indent="-178433">
              <a:lnSpc>
                <a:spcPct val="80000"/>
              </a:lnSpc>
              <a:spcBef>
                <a:spcPts val="0"/>
              </a:spcBef>
              <a:buSzPts val="1200"/>
              <a:buChar char="✔"/>
              <a:defRPr sz="1200"/>
            </a:pPr>
            <a:r>
              <a:t>Challenges so far.</a:t>
            </a:r>
          </a:p>
          <a:p>
            <a:pPr lvl="1" marL="0" indent="342900">
              <a:lnSpc>
                <a:spcPct val="80000"/>
              </a:lnSpc>
              <a:spcBef>
                <a:spcPts val="0"/>
              </a:spcBef>
              <a:buSzTx/>
              <a:buNone/>
              <a:defRPr sz="1800"/>
            </a:pPr>
            <a:endParaRPr sz="1200"/>
          </a:p>
          <a:p>
            <a:pPr marL="0" indent="0">
              <a:lnSpc>
                <a:spcPct val="80000"/>
              </a:lnSpc>
              <a:spcBef>
                <a:spcPts val="0"/>
              </a:spcBef>
              <a:buSzTx/>
              <a:buNone/>
              <a:defRPr b="1" sz="1300"/>
            </a:pPr>
            <a:r>
              <a:t>Slide 4: </a:t>
            </a:r>
            <a:r>
              <a:rPr>
                <a:solidFill>
                  <a:schemeClr val="accent2">
                    <a:lumOff val="21764"/>
                  </a:schemeClr>
                </a:solidFill>
              </a:rPr>
              <a:t>Additional Figures/Information </a:t>
            </a:r>
            <a:r>
              <a:rPr b="0" i="1"/>
              <a:t>Optional</a:t>
            </a:r>
            <a:endParaRPr b="0" i="1"/>
          </a:p>
          <a:p>
            <a:pPr lvl="1" marL="520700" indent="-178433">
              <a:lnSpc>
                <a:spcPct val="80000"/>
              </a:lnSpc>
              <a:spcBef>
                <a:spcPts val="0"/>
              </a:spcBef>
              <a:buSzPts val="1200"/>
              <a:buFont typeface="Helvetica"/>
              <a:buChar char="✔"/>
              <a:defRPr sz="1200"/>
            </a:pPr>
            <a:r>
              <a:t>Use this slide to include additional figures or pictures that you wish to share.</a:t>
            </a:r>
            <a:endParaRPr sz="1800"/>
          </a:p>
          <a:p>
            <a:pPr lvl="1" marL="0" indent="342900">
              <a:lnSpc>
                <a:spcPct val="80000"/>
              </a:lnSpc>
              <a:spcBef>
                <a:spcPts val="0"/>
              </a:spcBef>
              <a:buSzTx/>
              <a:buNone/>
              <a:defRPr sz="1800"/>
            </a:pPr>
            <a:endParaRPr sz="1200"/>
          </a:p>
          <a:p>
            <a:pPr lvl="1" marL="0" indent="0">
              <a:lnSpc>
                <a:spcPct val="80000"/>
              </a:lnSpc>
              <a:spcBef>
                <a:spcPts val="0"/>
              </a:spcBef>
              <a:buSzTx/>
              <a:buNone/>
              <a:defRPr sz="1800"/>
            </a:pPr>
            <a:endParaRPr sz="1200"/>
          </a:p>
          <a:p>
            <a:pPr marL="0" indent="0">
              <a:lnSpc>
                <a:spcPct val="80000"/>
              </a:lnSpc>
              <a:spcBef>
                <a:spcPts val="0"/>
              </a:spcBef>
              <a:buSzTx/>
              <a:buNone/>
              <a:defRPr b="1" sz="1300"/>
            </a:pPr>
            <a:r>
              <a:t>Slide 5: </a:t>
            </a:r>
            <a:r>
              <a:rPr>
                <a:solidFill>
                  <a:schemeClr val="accent2">
                    <a:lumOff val="21764"/>
                  </a:schemeClr>
                </a:solidFill>
              </a:rPr>
              <a:t>Information Release </a:t>
            </a:r>
            <a:r>
              <a:rPr b="0" i="1">
                <a:solidFill>
                  <a:srgbClr val="980000"/>
                </a:solidFill>
              </a:rPr>
              <a:t>Required</a:t>
            </a:r>
            <a:endParaRPr>
              <a:solidFill>
                <a:srgbClr val="980000"/>
              </a:solidFill>
            </a:endParaRPr>
          </a:p>
          <a:p>
            <a:pPr lvl="1" marL="520700" indent="-178433">
              <a:lnSpc>
                <a:spcPct val="80000"/>
              </a:lnSpc>
              <a:spcBef>
                <a:spcPts val="0"/>
              </a:spcBef>
              <a:buSzPts val="1200"/>
              <a:buFont typeface="Helvetica"/>
              <a:buChar char="✔"/>
              <a:defRPr sz="1200"/>
            </a:pPr>
            <a:r>
              <a:t>The information you provide on these slides will only be shared confidentially with the National Science Foundation and with the review panel for the purpose of passing acceptance testing. Please indicate whether the Neocortex team has your permission to additionally share any of the information provided within these slides to promote the availability of Neocortex to a wider audience.</a:t>
            </a:r>
            <a:endParaRPr sz="1800"/>
          </a:p>
          <a:p>
            <a:pPr lvl="1" marL="101600" indent="317500">
              <a:lnSpc>
                <a:spcPct val="80000"/>
              </a:lnSpc>
              <a:spcBef>
                <a:spcPts val="0"/>
              </a:spcBef>
              <a:buSzTx/>
              <a:buNone/>
              <a:defRPr sz="1800"/>
            </a:pPr>
            <a:endParaRPr sz="1200"/>
          </a:p>
          <a:p>
            <a:pPr marL="0" indent="0" algn="ctr">
              <a:lnSpc>
                <a:spcPct val="80000"/>
              </a:lnSpc>
              <a:spcBef>
                <a:spcPts val="0"/>
              </a:spcBef>
              <a:buSzTx/>
              <a:buNone/>
            </a:pPr>
            <a:endParaRPr b="1" sz="1300">
              <a:solidFill>
                <a:srgbClr val="385623"/>
              </a:solidFill>
            </a:endParaRPr>
          </a:p>
          <a:p>
            <a:pPr marL="0" indent="0" algn="ctr">
              <a:lnSpc>
                <a:spcPct val="80000"/>
              </a:lnSpc>
              <a:spcBef>
                <a:spcPts val="0"/>
              </a:spcBef>
              <a:buSzTx/>
              <a:buNone/>
            </a:pPr>
            <a:endParaRPr b="1" sz="1300">
              <a:solidFill>
                <a:srgbClr val="385623"/>
              </a:solidFill>
            </a:endParaRPr>
          </a:p>
          <a:p>
            <a:pPr marL="0" indent="0" algn="ctr">
              <a:lnSpc>
                <a:spcPct val="80000"/>
              </a:lnSpc>
              <a:spcBef>
                <a:spcPts val="0"/>
              </a:spcBef>
              <a:buSzTx/>
              <a:buNone/>
              <a:defRPr b="1" sz="1300">
                <a:solidFill>
                  <a:srgbClr val="385623"/>
                </a:solidFill>
              </a:defRPr>
            </a:pPr>
            <a:r>
              <a:t>Return Completed Slides by May 5, 2021</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Google Shape;164;p33"/>
          <p:cNvSpPr txBox="1"/>
          <p:nvPr>
            <p:ph type="title"/>
          </p:nvPr>
        </p:nvSpPr>
        <p:spPr>
          <a:xfrm>
            <a:off x="248150" y="939"/>
            <a:ext cx="8658302" cy="557702"/>
          </a:xfrm>
          <a:prstGeom prst="rect">
            <a:avLst/>
          </a:prstGeom>
        </p:spPr>
        <p:txBody>
          <a:bodyPr/>
          <a:lstStyle>
            <a:lvl1pPr defTabSz="667512">
              <a:defRPr sz="1752"/>
            </a:lvl1pPr>
          </a:lstStyle>
          <a:p>
            <a:pPr/>
            <a:r>
              <a:t>Required Slide: Determination of Optimal Graph Size for the Network Parameter Outlier Algorithm</a:t>
            </a:r>
          </a:p>
        </p:txBody>
      </p:sp>
      <p:sp>
        <p:nvSpPr>
          <p:cNvPr id="391" name="Google Shape;165;p33"/>
          <p:cNvSpPr txBox="1"/>
          <p:nvPr>
            <p:ph type="body" sz="quarter" idx="1"/>
          </p:nvPr>
        </p:nvSpPr>
        <p:spPr>
          <a:xfrm>
            <a:off x="247649" y="746523"/>
            <a:ext cx="3800401" cy="625800"/>
          </a:xfrm>
          <a:prstGeom prst="rect">
            <a:avLst/>
          </a:prstGeom>
        </p:spPr>
        <p:txBody>
          <a:bodyPr/>
          <a:lstStyle>
            <a:lvl1pPr marL="0">
              <a:lnSpc>
                <a:spcPct val="63000"/>
              </a:lnSpc>
              <a:spcBef>
                <a:spcPts val="0"/>
              </a:spcBef>
              <a:defRPr sz="1400"/>
            </a:lvl1pPr>
          </a:lstStyle>
          <a:p>
            <a:pPr/>
            <a:r>
              <a:t>PI: Mark Bower </a:t>
            </a:r>
          </a:p>
        </p:txBody>
      </p:sp>
      <p:sp>
        <p:nvSpPr>
          <p:cNvPr id="392" name="Google Shape;166;p3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marL="177800" indent="-177800">
              <a:lnSpc>
                <a:spcPct val="90000"/>
              </a:lnSpc>
              <a:buClrTx/>
              <a:buSzTx/>
              <a:buFontTx/>
              <a:buNone/>
              <a:defRPr cap="small" sz="1500">
                <a:solidFill>
                  <a:srgbClr val="000000"/>
                </a:solidFill>
                <a:latin typeface="Quattrocento Sans"/>
                <a:ea typeface="Quattrocento Sans"/>
                <a:cs typeface="Quattrocento Sans"/>
                <a:sym typeface="Quattrocento Sans"/>
              </a:defRPr>
            </a:lvl1pPr>
          </a:lstStyle>
          <a:p>
            <a:pPr/>
            <a:r>
              <a:t>Yale University</a:t>
            </a:r>
          </a:p>
        </p:txBody>
      </p:sp>
      <p:sp>
        <p:nvSpPr>
          <p:cNvPr id="393" name="Google Shape;168;p33"/>
          <p:cNvSpPr txBox="1"/>
          <p:nvPr>
            <p:ph type="body" idx="23"/>
          </p:nvPr>
        </p:nvSpPr>
        <p:spPr>
          <a:xfrm>
            <a:off x="4185456" y="1937062"/>
            <a:ext cx="4798564" cy="2495580"/>
          </a:xfrm>
          <a:prstGeom prst="rect">
            <a:avLst/>
          </a:prstGeom>
          <a:extLst>
            <a:ext uri="{C572A759-6A51-4108-AA02-DFA0A04FC94B}">
              <ma14:wrappingTextBoxFlag xmlns:ma14="http://schemas.microsoft.com/office/mac/drawingml/2011/main" val="1"/>
            </a:ext>
          </a:extLst>
        </p:spPr>
        <p:txBody>
          <a:bodyPr/>
          <a:lstStyle/>
          <a:p>
            <a:pPr marL="140461" indent="-135445" defTabSz="722376">
              <a:lnSpc>
                <a:spcPct val="80000"/>
              </a:lnSpc>
              <a:buClr>
                <a:srgbClr val="000000"/>
              </a:buClr>
              <a:buSzPts val="1500"/>
              <a:buChar char="•"/>
              <a:defRPr sz="1501">
                <a:solidFill>
                  <a:srgbClr val="000000"/>
                </a:solidFill>
                <a:latin typeface="Quattrocento Sans"/>
                <a:ea typeface="Quattrocento Sans"/>
                <a:cs typeface="Quattrocento Sans"/>
                <a:sym typeface="Quattrocento Sans"/>
              </a:defRPr>
            </a:pPr>
            <a:r>
              <a:t>Neocortex EUP Goals </a:t>
            </a:r>
          </a:p>
          <a:p>
            <a:pPr lvl="1" marL="411352" indent="-140462" defTabSz="722376">
              <a:lnSpc>
                <a:spcPct val="80000"/>
              </a:lnSpc>
              <a:buSzPts val="1500"/>
              <a:buChar char="•"/>
              <a:defRPr sz="1501">
                <a:latin typeface="Quattrocento Sans"/>
                <a:ea typeface="Quattrocento Sans"/>
                <a:cs typeface="Quattrocento Sans"/>
                <a:sym typeface="Quattrocento Sans"/>
              </a:defRPr>
            </a:pPr>
            <a:r>
              <a:t>run NPO with a grid of parameters</a:t>
            </a:r>
          </a:p>
          <a:p>
            <a:pPr marL="0" indent="0" defTabSz="722376">
              <a:lnSpc>
                <a:spcPct val="80000"/>
              </a:lnSpc>
              <a:buClrTx/>
              <a:buSzTx/>
              <a:buFontTx/>
              <a:buNone/>
              <a:defRPr sz="1501">
                <a:latin typeface="Quattrocento Sans"/>
                <a:ea typeface="Quattrocento Sans"/>
                <a:cs typeface="Quattrocento Sans"/>
                <a:sym typeface="Quattrocento Sans"/>
              </a:defRPr>
            </a:pPr>
          </a:p>
          <a:p>
            <a:pPr lvl="1" marL="411352" indent="-140462" defTabSz="722376">
              <a:lnSpc>
                <a:spcPct val="80000"/>
              </a:lnSpc>
              <a:buSzPts val="1500"/>
              <a:buChar char="•"/>
              <a:defRPr sz="1501">
                <a:latin typeface="Quattrocento Sans"/>
                <a:ea typeface="Quattrocento Sans"/>
                <a:cs typeface="Quattrocento Sans"/>
                <a:sym typeface="Quattrocento Sans"/>
              </a:defRPr>
            </a:pPr>
            <a:r>
              <a:t>data: intracranial rodent recordings</a:t>
            </a:r>
          </a:p>
          <a:p>
            <a:pPr marL="0" indent="0" defTabSz="722376">
              <a:lnSpc>
                <a:spcPct val="80000"/>
              </a:lnSpc>
              <a:buClrTx/>
              <a:buSzTx/>
              <a:buFontTx/>
              <a:buNone/>
              <a:defRPr sz="1501">
                <a:latin typeface="Quattrocento Sans"/>
                <a:ea typeface="Quattrocento Sans"/>
                <a:cs typeface="Quattrocento Sans"/>
                <a:sym typeface="Quattrocento Sans"/>
              </a:defRPr>
            </a:pPr>
          </a:p>
          <a:p>
            <a:pPr lvl="1" marL="411352" indent="-135445" defTabSz="722376">
              <a:lnSpc>
                <a:spcPct val="80000"/>
              </a:lnSpc>
              <a:buSzPts val="1500"/>
              <a:buChar char="•"/>
              <a:defRPr sz="1501">
                <a:latin typeface="Quattrocento Sans"/>
                <a:ea typeface="Quattrocento Sans"/>
                <a:cs typeface="Quattrocento Sans"/>
                <a:sym typeface="Quattrocento Sans"/>
              </a:defRPr>
            </a:pPr>
            <a:r>
              <a:t>metric is correct % clustering</a:t>
            </a:r>
          </a:p>
          <a:p>
            <a:pPr marL="0" indent="0" defTabSz="722376">
              <a:lnSpc>
                <a:spcPct val="80000"/>
              </a:lnSpc>
              <a:buClrTx/>
              <a:buSzTx/>
              <a:buFontTx/>
              <a:buNone/>
              <a:defRPr sz="1501">
                <a:latin typeface="Quattrocento Sans"/>
                <a:ea typeface="Quattrocento Sans"/>
                <a:cs typeface="Quattrocento Sans"/>
                <a:sym typeface="Quattrocento Sans"/>
              </a:defRPr>
            </a:pPr>
          </a:p>
          <a:p>
            <a:pPr lvl="1" marL="411352" indent="-140462" defTabSz="722376">
              <a:lnSpc>
                <a:spcPct val="80000"/>
              </a:lnSpc>
              <a:buSzPts val="1500"/>
              <a:buChar char="•"/>
              <a:defRPr sz="1501">
                <a:latin typeface="Quattrocento Sans"/>
                <a:ea typeface="Quattrocento Sans"/>
                <a:cs typeface="Quattrocento Sans"/>
                <a:sym typeface="Quattrocento Sans"/>
              </a:defRPr>
            </a:pPr>
            <a:r>
              <a:t>Challenge: the NPO algorithm has been  wrapped in a Docker container to run on Cerebras and communicates with a MySQL database running in another container, running in Docker. This communication stream has not been established, however, in Singularity as required by Cerebras.</a:t>
            </a:r>
          </a:p>
        </p:txBody>
      </p:sp>
      <p:sp>
        <p:nvSpPr>
          <p:cNvPr id="394" name="Google Shape;169;p33"/>
          <p:cNvSpPr txBox="1"/>
          <p:nvPr>
            <p:ph type="body" idx="24"/>
          </p:nvPr>
        </p:nvSpPr>
        <p:spPr>
          <a:xfrm>
            <a:off x="129369" y="3578183"/>
            <a:ext cx="3999678" cy="1011165"/>
          </a:xfrm>
          <a:prstGeom prst="rect">
            <a:avLst/>
          </a:prstGeom>
          <a:extLst>
            <a:ext uri="{C572A759-6A51-4108-AA02-DFA0A04FC94B}">
              <ma14:wrappingTextBoxFlag xmlns:ma14="http://schemas.microsoft.com/office/mac/drawingml/2011/main" val="1"/>
            </a:ext>
          </a:extLst>
        </p:spPr>
        <p:txBody>
          <a:bodyPr/>
          <a:lstStyle>
            <a:lvl1pPr marL="165354" indent="-165354" defTabSz="850391">
              <a:lnSpc>
                <a:spcPct val="90000"/>
              </a:lnSpc>
              <a:buClrTx/>
              <a:buSzTx/>
              <a:buFontTx/>
              <a:buNone/>
              <a:defRPr sz="837">
                <a:solidFill>
                  <a:srgbClr val="7F7F7F"/>
                </a:solidFill>
                <a:latin typeface="Quattrocento Sans"/>
                <a:ea typeface="Quattrocento Sans"/>
                <a:cs typeface="Quattrocento Sans"/>
                <a:sym typeface="Quattrocento Sans"/>
              </a:defRPr>
            </a:lvl1pPr>
          </a:lstStyle>
          <a:p>
            <a:pPr/>
            <a:r>
              <a:t>Network Parameter Outlier (NPO) algorithm. All local peaks (the largest amplitude during the surrounding “blackout” time) are detected in a sequential (time-voltage) data stream. Each peak is represented as a node in a graph and the correlation coefficient to time-local peaks (as defined by the “correlation length” parameter) provides a weight to connect nodes. Similar-shaped peaks can then be identified by graphical clustering algorithms (the Louvain algorithm). Because the “correlation length” restricts the size of each graph, computational time is bounded and the algorithm runs in O(n) time.</a:t>
            </a:r>
          </a:p>
        </p:txBody>
      </p:sp>
      <p:sp>
        <p:nvSpPr>
          <p:cNvPr id="395" name="Google Shape;170;p33"/>
          <p:cNvSpPr txBox="1"/>
          <p:nvPr>
            <p:ph type="body" idx="25"/>
          </p:nvPr>
        </p:nvSpPr>
        <p:spPr>
          <a:prstGeom prst="rect">
            <a:avLst/>
          </a:prstGeom>
          <a:extLst>
            <a:ext uri="{C572A759-6A51-4108-AA02-DFA0A04FC94B}">
              <ma14:wrappingTextBoxFlag xmlns:ma14="http://schemas.microsoft.com/office/mac/drawingml/2011/main" val="1"/>
            </a:ext>
          </a:extLst>
        </p:spPr>
        <p:txBody>
          <a:bodyPr/>
          <a:lstStyle>
            <a:lvl1pPr marL="0" indent="41782" defTabSz="429768">
              <a:lnSpc>
                <a:spcPct val="90000"/>
              </a:lnSpc>
              <a:spcBef>
                <a:spcPts val="300"/>
              </a:spcBef>
              <a:buClr>
                <a:srgbClr val="000000"/>
              </a:buClr>
              <a:buSzTx/>
              <a:buNone/>
              <a:defRPr sz="846">
                <a:solidFill>
                  <a:srgbClr val="000000"/>
                </a:solidFill>
                <a:latin typeface="Quattrocento Sans"/>
                <a:ea typeface="Quattrocento Sans"/>
                <a:cs typeface="Quattrocento Sans"/>
                <a:sym typeface="Quattrocento Sans"/>
              </a:defRPr>
            </a:lvl1pPr>
          </a:lstStyle>
          <a:p>
            <a:pPr/>
            <a:r>
              <a:t>Recently, we have developed the Network Parameter Outlier (NPO) algorithm, that uses graphical clustering mehods to cluster biological event data (e.g., action potentials, sharp-wave ripples) in O(n) time, improving on current methods that require O(n log n) time. Biologically-relevant events are detected and stored as a graph with connections weighted by corresponding correlation coefficients. A graphical clustering technique (Louvain) partitions the graph into clusters. This process is repeated in a moving-window fashion with new vertices being added and old vertices being dropped. Because graph size remains constant, processing time is bounded, but optimal parameters are unknown due to memory limitations of conventional CPUs.</a:t>
            </a:r>
          </a:p>
        </p:txBody>
      </p:sp>
      <p:grpSp>
        <p:nvGrpSpPr>
          <p:cNvPr id="398" name="Google Shape;171;p33"/>
          <p:cNvGrpSpPr/>
          <p:nvPr/>
        </p:nvGrpSpPr>
        <p:grpSpPr>
          <a:xfrm>
            <a:off x="587415" y="4838103"/>
            <a:ext cx="369601" cy="195001"/>
            <a:chOff x="0" y="0"/>
            <a:chExt cx="369600" cy="195000"/>
          </a:xfrm>
        </p:grpSpPr>
        <p:sp>
          <p:nvSpPr>
            <p:cNvPr id="396" name="Rectangle"/>
            <p:cNvSpPr/>
            <p:nvPr/>
          </p:nvSpPr>
          <p:spPr>
            <a:xfrm>
              <a:off x="-1" y="-1"/>
              <a:ext cx="369602" cy="195002"/>
            </a:xfrm>
            <a:prstGeom prst="rect">
              <a:avLst/>
            </a:prstGeom>
            <a:solidFill>
              <a:srgbClr val="94111F"/>
            </a:solidFill>
            <a:ln w="12700" cap="flat">
              <a:noFill/>
              <a:miter lim="400000"/>
            </a:ln>
            <a:effectLst>
              <a:outerShdw sx="100000" sy="100000" kx="0" ky="0" algn="b" rotWithShape="0" blurRad="50800" dist="38100" dir="2700000">
                <a:srgbClr val="000000">
                  <a:alpha val="40000"/>
                </a:srgbClr>
              </a:outerShdw>
            </a:effectLst>
          </p:spPr>
          <p:txBody>
            <a:bodyPr wrap="square" lIns="0" tIns="0" rIns="0" bIns="0" numCol="1" anchor="ctr">
              <a:noAutofit/>
            </a:bodyPr>
            <a:lstStyle/>
            <a:p>
              <a:pPr algn="ctr">
                <a:defRPr sz="1100"/>
              </a:pPr>
            </a:p>
          </p:txBody>
        </p:sp>
        <p:sp>
          <p:nvSpPr>
            <p:cNvPr id="397" name="SDF"/>
            <p:cNvSpPr txBox="1"/>
            <p:nvPr/>
          </p:nvSpPr>
          <p:spPr>
            <a:xfrm>
              <a:off x="34299" y="5988"/>
              <a:ext cx="301002" cy="183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75" tIns="34275" rIns="34275" bIns="34275" numCol="1" anchor="ctr">
              <a:spAutoFit/>
            </a:bodyPr>
            <a:lstStyle>
              <a:lvl1pPr algn="ctr">
                <a:defRPr b="1" sz="900">
                  <a:solidFill>
                    <a:srgbClr val="FFFFFF"/>
                  </a:solidFill>
                  <a:latin typeface="Calibri"/>
                  <a:ea typeface="Calibri"/>
                  <a:cs typeface="Calibri"/>
                  <a:sym typeface="Calibri"/>
                </a:defRPr>
              </a:lvl1pPr>
            </a:lstStyle>
            <a:p>
              <a:pPr/>
              <a:r>
                <a:t>SDF</a:t>
              </a:r>
            </a:p>
          </p:txBody>
        </p:sp>
      </p:grpSp>
      <p:grpSp>
        <p:nvGrpSpPr>
          <p:cNvPr id="401" name="Google Shape;172;p33"/>
          <p:cNvGrpSpPr/>
          <p:nvPr/>
        </p:nvGrpSpPr>
        <p:grpSpPr>
          <a:xfrm>
            <a:off x="1007110" y="4838103"/>
            <a:ext cx="369602" cy="195001"/>
            <a:chOff x="0" y="0"/>
            <a:chExt cx="369600" cy="195000"/>
          </a:xfrm>
        </p:grpSpPr>
        <p:sp>
          <p:nvSpPr>
            <p:cNvPr id="399" name="Rectangle"/>
            <p:cNvSpPr/>
            <p:nvPr/>
          </p:nvSpPr>
          <p:spPr>
            <a:xfrm>
              <a:off x="-1" y="-1"/>
              <a:ext cx="369602" cy="195002"/>
            </a:xfrm>
            <a:prstGeom prst="rect">
              <a:avLst/>
            </a:prstGeom>
            <a:solidFill>
              <a:srgbClr val="316733"/>
            </a:solidFill>
            <a:ln w="12700" cap="flat">
              <a:noFill/>
              <a:miter lim="400000"/>
            </a:ln>
            <a:effectLst>
              <a:outerShdw sx="100000" sy="100000" kx="0" ky="0" algn="b" rotWithShape="0" blurRad="50800" dist="38100" dir="2700000">
                <a:srgbClr val="000000">
                  <a:alpha val="40000"/>
                </a:srgbClr>
              </a:outerShdw>
            </a:effectLst>
          </p:spPr>
          <p:txBody>
            <a:bodyPr wrap="square" lIns="0" tIns="0" rIns="0" bIns="0" numCol="1" anchor="ctr">
              <a:noAutofit/>
            </a:bodyPr>
            <a:lstStyle/>
            <a:p>
              <a:pPr algn="ctr">
                <a:defRPr b="1" sz="1200">
                  <a:solidFill>
                    <a:srgbClr val="FFFFFF"/>
                  </a:solidFill>
                  <a:latin typeface="Calibri"/>
                  <a:ea typeface="Calibri"/>
                  <a:cs typeface="Calibri"/>
                  <a:sym typeface="Calibri"/>
                </a:defRPr>
              </a:pPr>
            </a:p>
          </p:txBody>
        </p:sp>
        <p:sp>
          <p:nvSpPr>
            <p:cNvPr id="400" name="CS-1"/>
            <p:cNvSpPr txBox="1"/>
            <p:nvPr/>
          </p:nvSpPr>
          <p:spPr>
            <a:xfrm>
              <a:off x="34299" y="5988"/>
              <a:ext cx="301002" cy="183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75" tIns="34275" rIns="34275" bIns="34275" numCol="1" anchor="ctr">
              <a:spAutoFit/>
            </a:bodyPr>
            <a:lstStyle>
              <a:lvl1pPr algn="ctr">
                <a:defRPr b="1" sz="900">
                  <a:solidFill>
                    <a:srgbClr val="FFFFFF"/>
                  </a:solidFill>
                  <a:latin typeface="Calibri"/>
                  <a:ea typeface="Calibri"/>
                  <a:cs typeface="Calibri"/>
                  <a:sym typeface="Calibri"/>
                </a:defRPr>
              </a:lvl1pPr>
            </a:lstStyle>
            <a:p>
              <a:pPr/>
              <a:r>
                <a:t>CS-1</a:t>
              </a:r>
            </a:p>
          </p:txBody>
        </p:sp>
      </p:grpSp>
      <p:pic>
        <p:nvPicPr>
          <p:cNvPr id="402" name="NPO_schematic_50.pdf" descr="NPO_schematic_50.pdf"/>
          <p:cNvPicPr>
            <a:picLocks noChangeAspect="1"/>
          </p:cNvPicPr>
          <p:nvPr/>
        </p:nvPicPr>
        <p:blipFill>
          <a:blip r:embed="rId2">
            <a:extLst/>
          </a:blip>
          <a:stretch>
            <a:fillRect/>
          </a:stretch>
        </p:blipFill>
        <p:spPr>
          <a:xfrm>
            <a:off x="286505" y="2079688"/>
            <a:ext cx="3722689" cy="138738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Google Shape;187;p35"/>
          <p:cNvSpPr txBox="1"/>
          <p:nvPr>
            <p:ph type="title"/>
          </p:nvPr>
        </p:nvSpPr>
        <p:spPr>
          <a:xfrm>
            <a:off x="248150" y="939"/>
            <a:ext cx="8658302" cy="557702"/>
          </a:xfrm>
          <a:prstGeom prst="rect">
            <a:avLst/>
          </a:prstGeom>
        </p:spPr>
        <p:txBody>
          <a:bodyPr/>
          <a:lstStyle/>
          <a:p>
            <a:pPr/>
            <a:r>
              <a:t>Delete the text below that does not apply to you. </a:t>
            </a:r>
          </a:p>
        </p:txBody>
      </p:sp>
      <p:sp>
        <p:nvSpPr>
          <p:cNvPr id="405" name="Google Shape;189;p35"/>
          <p:cNvSpPr txBox="1"/>
          <p:nvPr>
            <p:ph type="body" idx="21"/>
          </p:nvPr>
        </p:nvSpPr>
        <p:spPr>
          <a:xfrm>
            <a:off x="928649" y="1904100"/>
            <a:ext cx="7972502" cy="1335300"/>
          </a:xfrm>
          <a:prstGeom prst="rect">
            <a:avLst/>
          </a:prstGeom>
          <a:extLst>
            <a:ext uri="{C572A759-6A51-4108-AA02-DFA0A04FC94B}">
              <ma14:wrappingTextBoxFlag xmlns:ma14="http://schemas.microsoft.com/office/mac/drawingml/2011/main" val="1"/>
            </a:ext>
          </a:extLst>
        </p:spPr>
        <p:txBody>
          <a:bodyPr/>
          <a:lstStyle>
            <a:lvl1pPr marL="0" indent="0">
              <a:lnSpc>
                <a:spcPct val="72000"/>
              </a:lnSpc>
              <a:buClrTx/>
              <a:buSzTx/>
              <a:buFontTx/>
              <a:buNone/>
              <a:defRPr sz="2100">
                <a:latin typeface="Quattrocento Sans"/>
                <a:ea typeface="Quattrocento Sans"/>
                <a:cs typeface="Quattrocento Sans"/>
                <a:sym typeface="Quattrocento Sans"/>
              </a:defRPr>
            </a:lvl1pPr>
          </a:lstStyle>
          <a:p>
            <a:pPr/>
            <a:r>
              <a:t>No, PSC does not have my permission to use the information included in these slides on PSC’s website, social media channels, and other public communications channels to more broadly promote the availability of the Neocortex platform. </a:t>
            </a:r>
          </a:p>
        </p:txBody>
      </p:sp>
      <p:pic>
        <p:nvPicPr>
          <p:cNvPr id="406" name="Google Shape;191;p35" descr="Google Shape;191;p35"/>
          <p:cNvPicPr>
            <a:picLocks noChangeAspect="1"/>
          </p:cNvPicPr>
          <p:nvPr/>
        </p:nvPicPr>
        <p:blipFill>
          <a:blip r:embed="rId2">
            <a:extLst/>
          </a:blip>
          <a:stretch>
            <a:fillRect/>
          </a:stretch>
        </p:blipFill>
        <p:spPr>
          <a:xfrm>
            <a:off x="242849" y="2091701"/>
            <a:ext cx="685801" cy="6858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