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61" r:id="rId3"/>
    <p:sldId id="26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A8A"/>
    <a:srgbClr val="204582"/>
    <a:srgbClr val="244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2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0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0725-E095-4AF4-90E7-A12C19533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36B1-1C20-4D13-979E-35B17927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ADC1-2C1E-479E-92B2-2201423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C25B-4207-4766-A2F7-2D87B01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20F-D06C-4B24-9CE9-EEBB74A6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5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2521-29B4-48E6-A19A-30D37D9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48FE-C210-48D2-901C-F0EF3C29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7A20-7B32-43FE-9347-F1F3F0D1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5B07-85A8-457E-8907-11A1C8C9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6B6A-FAEC-46C3-8422-EAE22ED9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0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DEF6-0827-4D5D-8059-044F5298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DAAA-0068-4D48-ACF8-111AFF00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EDE7-5F07-4721-B389-1972CB7D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69AF-A666-4BB7-B228-7525803A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A345-2D10-4CDA-92F3-C3A0CE56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3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0643-4637-4A77-AADA-5BFA460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D880-5269-4D81-B490-2733413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B126-6E00-43B8-98FE-61531C8A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11F1-39DC-4AFC-921C-16CD056C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9D8-4B5E-4BDC-B5DF-EC5F162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2452-92F1-4D30-B927-9D3B754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434D-4DA8-4C84-BDA6-16B9DA3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97A9-A482-4703-AF7E-BEB78C01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7B4E-4C76-4F30-B6FD-23B5FEF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45B82-3C08-45C5-B98C-7615DDD9F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D371-1FBF-4992-9322-D8176FAD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63E89-DAC5-4225-A823-FEBA863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FEF4A-0E3D-4F47-B832-DF5D61C8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C5B51-2CDB-41D0-84EA-F28AC38D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1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EDF-82C5-4759-8068-E6EB713B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7B40A-DBCB-4C0E-812F-E9FD20F1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CB6B9-78C9-450D-8713-C2135AB5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BF8C-0A50-467E-A841-D0834895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67A16-42B5-45BD-816F-919FD155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5E31F-8872-4727-AF00-79BAB17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18C2-B4FD-4288-953A-B792171C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70FB-D492-4B55-AD2A-8E9E5709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D173-0AA4-432F-A716-8C3637ED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FFAB-4D72-4D6C-880A-6E7561C4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567F-969A-4C1C-ABFC-68E8B945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E527-98DA-4B3C-BE02-4C76605C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4ED5-3C69-4A02-9538-41E584FB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C93-C77F-4C15-B256-F8588986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F3C6E-F5E2-423E-BA46-51088BE5F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8647-1C77-4245-B66A-A327DA567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8F66-1116-400E-B9F8-C4BB5ED0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ADAA-B080-439D-80D9-FD8D9C1C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4A3E-B979-4FF1-BF94-9D8BFEAA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4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75A6-C063-490A-B36B-41E7608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2766-2D86-4CB8-A423-1EC1194B8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5A40-4688-418F-BBDA-6C5A789C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25A-5A51-4153-B544-81A132C7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562E-463E-434C-82F7-1A0691E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0F8EB-7363-4DA0-8EFE-314F52CD6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3D26-E820-4160-9197-484D96EE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E33F-1FF9-45FB-A0B7-5A0599A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26AC-706D-4EA0-82FE-0FBC7010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B5A9-2544-4EA4-A5CB-855E664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DF025-B638-4CA5-8DE0-DE1D72DDDCE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6A090F-CEEF-4F63-B616-4A892FABB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AD75F-4FB3-46AC-9B60-C5C48866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C92-DE09-4DDD-9ADE-DD6EB0C2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B753-348A-4A83-B49E-3086A7977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06F3-067D-4502-938A-60FEA4F40C4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65B3-0E61-4C91-AE32-90597E2ED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F0D7-2260-4F28-9600-EBF4BFF0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86F5-D0CD-4B64-834B-BD4A04A6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BEBE-1B29-4856-BD01-6E3CA4EF7880}"/>
              </a:ext>
            </a:extLst>
          </p:cNvPr>
          <p:cNvSpPr txBox="1"/>
          <p:nvPr/>
        </p:nvSpPr>
        <p:spPr>
          <a:xfrm>
            <a:off x="2021633" y="3393859"/>
            <a:ext cx="8148734" cy="13514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Group Name: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Error 404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Group Leader: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Mark Decello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Group Members: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Mark Decello, Julius Lopez, Gene Olivia,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Hanel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Duran, Naglaa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Saeid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EA665-5FC4-40E4-991D-D7202B012B22}"/>
              </a:ext>
            </a:extLst>
          </p:cNvPr>
          <p:cNvSpPr txBox="1"/>
          <p:nvPr/>
        </p:nvSpPr>
        <p:spPr>
          <a:xfrm>
            <a:off x="3060700" y="4889365"/>
            <a:ext cx="6070600" cy="1351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1……………………………………………………………..Page 1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2……………………………………………………………..Page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3……………………………………………………………..Page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4……………………………………………………………..Page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1351B-97F3-42C2-9A4A-5317795E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02" y="932808"/>
            <a:ext cx="9782596" cy="1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4018C4-CCD6-4BDC-BDC6-712F2220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41" y="210267"/>
            <a:ext cx="3467065" cy="3008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3B015B-2638-4BC8-8065-BA51C016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80191"/>
              </p:ext>
            </p:extLst>
          </p:nvPr>
        </p:nvGraphicFramePr>
        <p:xfrm>
          <a:off x="3666146" y="3429000"/>
          <a:ext cx="5106630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6931">
                  <a:extLst>
                    <a:ext uri="{9D8B030D-6E8A-4147-A177-3AD203B41FA5}">
                      <a16:colId xmlns:a16="http://schemas.microsoft.com/office/drawing/2014/main" val="1690909321"/>
                    </a:ext>
                  </a:extLst>
                </a:gridCol>
                <a:gridCol w="700755">
                  <a:extLst>
                    <a:ext uri="{9D8B030D-6E8A-4147-A177-3AD203B41FA5}">
                      <a16:colId xmlns:a16="http://schemas.microsoft.com/office/drawing/2014/main" val="456672934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val="2168822192"/>
                    </a:ext>
                  </a:extLst>
                </a:gridCol>
                <a:gridCol w="299103">
                  <a:extLst>
                    <a:ext uri="{9D8B030D-6E8A-4147-A177-3AD203B41FA5}">
                      <a16:colId xmlns:a16="http://schemas.microsoft.com/office/drawing/2014/main" val="2560836012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val="3724562149"/>
                    </a:ext>
                  </a:extLst>
                </a:gridCol>
                <a:gridCol w="2072873">
                  <a:extLst>
                    <a:ext uri="{9D8B030D-6E8A-4147-A177-3AD203B41FA5}">
                      <a16:colId xmlns:a16="http://schemas.microsoft.com/office/drawing/2014/main" val="469984736"/>
                    </a:ext>
                  </a:extLst>
                </a:gridCol>
              </a:tblGrid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Weights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Rankings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Added?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{a}, {b}, {c}, {d}, {e}, {f}, {g}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8809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{b}, {c}, {d}, {e}, {f},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64084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[ac]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d}, {c}, {e}, {f},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600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d, f}, {c}, {e},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480338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[be]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d, e, f}, {c},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02989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[be]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[ac]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57275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[bf]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f, 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883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[bf]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24361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[dg]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48137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[dg]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1117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10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9132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68BF0EE-EA32-4789-A7EE-65EAF4FBE263}"/>
              </a:ext>
            </a:extLst>
          </p:cNvPr>
          <p:cNvSpPr/>
          <p:nvPr/>
        </p:nvSpPr>
        <p:spPr>
          <a:xfrm>
            <a:off x="5873691" y="98151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FF8CC4-99B6-472E-A3F4-FF25EA427922}"/>
              </a:ext>
            </a:extLst>
          </p:cNvPr>
          <p:cNvSpPr/>
          <p:nvPr/>
        </p:nvSpPr>
        <p:spPr>
          <a:xfrm>
            <a:off x="7223115" y="2946571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34B15-3242-4750-8C0A-6E72C41E750D}"/>
              </a:ext>
            </a:extLst>
          </p:cNvPr>
          <p:cNvSpPr/>
          <p:nvPr/>
        </p:nvSpPr>
        <p:spPr>
          <a:xfrm>
            <a:off x="7223115" y="1714709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35860-BBD2-49AF-B81E-90E34966A643}"/>
              </a:ext>
            </a:extLst>
          </p:cNvPr>
          <p:cNvSpPr/>
          <p:nvPr/>
        </p:nvSpPr>
        <p:spPr>
          <a:xfrm>
            <a:off x="9583023" y="47118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01ED0-E723-4069-9809-1B71C2E6CDB4}"/>
              </a:ext>
            </a:extLst>
          </p:cNvPr>
          <p:cNvSpPr/>
          <p:nvPr/>
        </p:nvSpPr>
        <p:spPr>
          <a:xfrm>
            <a:off x="5056367" y="2205256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526E3B-3897-4C9C-A291-EDE827534226}"/>
              </a:ext>
            </a:extLst>
          </p:cNvPr>
          <p:cNvSpPr/>
          <p:nvPr/>
        </p:nvSpPr>
        <p:spPr>
          <a:xfrm>
            <a:off x="9339742" y="2205256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4488A1-6D34-452F-BFED-17AFD349DB97}"/>
              </a:ext>
            </a:extLst>
          </p:cNvPr>
          <p:cNvSpPr/>
          <p:nvPr/>
        </p:nvSpPr>
        <p:spPr>
          <a:xfrm>
            <a:off x="5731079" y="2967481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72CB73-E18B-4997-ADD4-CC0F314B439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081344" y="1196326"/>
            <a:ext cx="1177399" cy="1787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F5491-F216-45EC-891C-FB1EB5467EF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6116972" y="1107347"/>
            <a:ext cx="1141771" cy="644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1BBB75-5A14-43E7-82FA-64B706ED37C1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flipV="1">
            <a:off x="6081344" y="508038"/>
            <a:ext cx="3537307" cy="510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F4C4ED-83F0-4ABD-B466-A3E0826EB6A6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5264020" y="1196326"/>
            <a:ext cx="645299" cy="1045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607886-FCCC-487A-87FA-E1D0801309D2}"/>
              </a:ext>
            </a:extLst>
          </p:cNvPr>
          <p:cNvCxnSpPr>
            <a:cxnSpLocks/>
            <a:stCxn id="7" idx="2"/>
            <a:endCxn id="12" idx="6"/>
          </p:cNvCxnSpPr>
          <p:nvPr/>
        </p:nvCxnSpPr>
        <p:spPr>
          <a:xfrm flipH="1">
            <a:off x="5974360" y="3072406"/>
            <a:ext cx="1248755" cy="20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6998F3-1846-41B5-8511-6244A1C3D76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299648" y="2331091"/>
            <a:ext cx="40400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209BB7-394D-461F-97B6-94BD735FC9DF}"/>
              </a:ext>
            </a:extLst>
          </p:cNvPr>
          <p:cNvSpPr txBox="1"/>
          <p:nvPr/>
        </p:nvSpPr>
        <p:spPr>
          <a:xfrm>
            <a:off x="8578853" y="2946571"/>
            <a:ext cx="31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+ 2 + 3 + 4 + 5 + 5 = </a:t>
            </a:r>
            <a:r>
              <a:rPr lang="en-US" b="1" u="sng" dirty="0"/>
              <a:t>20</a:t>
            </a:r>
            <a:endParaRPr lang="en-US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89111B-DC2A-46F8-9002-E5B0BDF080EF}"/>
              </a:ext>
            </a:extLst>
          </p:cNvPr>
          <p:cNvSpPr txBox="1"/>
          <p:nvPr/>
        </p:nvSpPr>
        <p:spPr>
          <a:xfrm>
            <a:off x="11390627" y="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5E215-C62B-4428-BB05-2262E2D83C39}"/>
              </a:ext>
            </a:extLst>
          </p:cNvPr>
          <p:cNvSpPr txBox="1"/>
          <p:nvPr/>
        </p:nvSpPr>
        <p:spPr>
          <a:xfrm>
            <a:off x="5284983" y="1498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4E851A-5BB3-4133-B895-0C94627A1A48}"/>
              </a:ext>
            </a:extLst>
          </p:cNvPr>
          <p:cNvSpPr txBox="1"/>
          <p:nvPr/>
        </p:nvSpPr>
        <p:spPr>
          <a:xfrm>
            <a:off x="7601720" y="393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CA1723-5B31-4EF0-97D6-7784AF4BC9DF}"/>
              </a:ext>
            </a:extLst>
          </p:cNvPr>
          <p:cNvSpPr txBox="1"/>
          <p:nvPr/>
        </p:nvSpPr>
        <p:spPr>
          <a:xfrm>
            <a:off x="6765763" y="120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0C411-453A-449B-8164-5AD02DE18143}"/>
              </a:ext>
            </a:extLst>
          </p:cNvPr>
          <p:cNvSpPr txBox="1"/>
          <p:nvPr/>
        </p:nvSpPr>
        <p:spPr>
          <a:xfrm>
            <a:off x="6703064" y="1897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9D329-0251-4FB8-A27B-7345E83F3038}"/>
              </a:ext>
            </a:extLst>
          </p:cNvPr>
          <p:cNvSpPr txBox="1"/>
          <p:nvPr/>
        </p:nvSpPr>
        <p:spPr>
          <a:xfrm>
            <a:off x="6447894" y="2752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93C4F0-50F9-4563-A02B-96360615DE95}"/>
              </a:ext>
            </a:extLst>
          </p:cNvPr>
          <p:cNvSpPr txBox="1"/>
          <p:nvPr/>
        </p:nvSpPr>
        <p:spPr>
          <a:xfrm>
            <a:off x="7450877" y="2273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95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A73A0A-24E6-4A7C-88D8-B777BDD8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923575"/>
            <a:ext cx="4534533" cy="25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E294-BC0A-4B83-83F4-66FFA723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364" y="575611"/>
            <a:ext cx="628738" cy="238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E1D410C-2A49-4107-A5F1-BB8115B1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26571"/>
              </p:ext>
            </p:extLst>
          </p:nvPr>
        </p:nvGraphicFramePr>
        <p:xfrm>
          <a:off x="3691313" y="3861080"/>
          <a:ext cx="5106630" cy="24688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6931">
                  <a:extLst>
                    <a:ext uri="{9D8B030D-6E8A-4147-A177-3AD203B41FA5}">
                      <a16:colId xmlns:a16="http://schemas.microsoft.com/office/drawing/2014/main" val="1690909321"/>
                    </a:ext>
                  </a:extLst>
                </a:gridCol>
                <a:gridCol w="700755">
                  <a:extLst>
                    <a:ext uri="{9D8B030D-6E8A-4147-A177-3AD203B41FA5}">
                      <a16:colId xmlns:a16="http://schemas.microsoft.com/office/drawing/2014/main" val="456672934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val="2168822192"/>
                    </a:ext>
                  </a:extLst>
                </a:gridCol>
                <a:gridCol w="299103">
                  <a:extLst>
                    <a:ext uri="{9D8B030D-6E8A-4147-A177-3AD203B41FA5}">
                      <a16:colId xmlns:a16="http://schemas.microsoft.com/office/drawing/2014/main" val="2560836012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val="3724562149"/>
                    </a:ext>
                  </a:extLst>
                </a:gridCol>
                <a:gridCol w="2072873">
                  <a:extLst>
                    <a:ext uri="{9D8B030D-6E8A-4147-A177-3AD203B41FA5}">
                      <a16:colId xmlns:a16="http://schemas.microsoft.com/office/drawing/2014/main" val="469984736"/>
                    </a:ext>
                  </a:extLst>
                </a:gridCol>
              </a:tblGrid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Weights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Rankings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Added?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{a}, {b}, {c}, {d}, {e}, {f}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8809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[df]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{a}, {b}, {c}, {d, f}, {e}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64084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[ac]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[ac]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c}, {b}, {d, f}, {e}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600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c}, {d, f}, {e}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480338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c}, {d, f}, {e}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02989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f}, {e}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57275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f, e}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883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[df]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24361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48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BDE00D-1162-4BF6-963C-AE4248B14F5F}"/>
              </a:ext>
            </a:extLst>
          </p:cNvPr>
          <p:cNvSpPr txBox="1"/>
          <p:nvPr/>
        </p:nvSpPr>
        <p:spPr>
          <a:xfrm>
            <a:off x="11390627" y="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E53D9-F968-4FDA-8326-C8B1803293F1}"/>
              </a:ext>
            </a:extLst>
          </p:cNvPr>
          <p:cNvSpPr/>
          <p:nvPr/>
        </p:nvSpPr>
        <p:spPr>
          <a:xfrm>
            <a:off x="6576129" y="205045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3F8F1-D51A-434A-B2BC-70B55A8F4967}"/>
              </a:ext>
            </a:extLst>
          </p:cNvPr>
          <p:cNvSpPr/>
          <p:nvPr/>
        </p:nvSpPr>
        <p:spPr>
          <a:xfrm>
            <a:off x="7473751" y="104261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FE10B6-19F1-47B5-A60A-0C39A5073CBA}"/>
              </a:ext>
            </a:extLst>
          </p:cNvPr>
          <p:cNvSpPr/>
          <p:nvPr/>
        </p:nvSpPr>
        <p:spPr>
          <a:xfrm>
            <a:off x="7473751" y="3072753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5FB3E9-FCD5-440A-9FE1-DE491A1CC539}"/>
              </a:ext>
            </a:extLst>
          </p:cNvPr>
          <p:cNvSpPr/>
          <p:nvPr/>
        </p:nvSpPr>
        <p:spPr>
          <a:xfrm>
            <a:off x="9488507" y="104261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B0F077-A78D-47D1-AB6A-36D3B7CEC067}"/>
              </a:ext>
            </a:extLst>
          </p:cNvPr>
          <p:cNvSpPr/>
          <p:nvPr/>
        </p:nvSpPr>
        <p:spPr>
          <a:xfrm>
            <a:off x="9488507" y="3072753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17D389-EC56-4CA3-8E65-75DEF6A0DE37}"/>
              </a:ext>
            </a:extLst>
          </p:cNvPr>
          <p:cNvSpPr/>
          <p:nvPr/>
        </p:nvSpPr>
        <p:spPr>
          <a:xfrm>
            <a:off x="10419685" y="205045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9C5732-CE6A-42F7-AB5A-AE76AAFBDA51}"/>
              </a:ext>
            </a:extLst>
          </p:cNvPr>
          <p:cNvCxnSpPr>
            <a:cxnSpLocks/>
            <a:stCxn id="10" idx="4"/>
            <a:endCxn id="9" idx="7"/>
          </p:cNvCxnSpPr>
          <p:nvPr/>
        </p:nvCxnSpPr>
        <p:spPr>
          <a:xfrm flipH="1">
            <a:off x="6783782" y="1294288"/>
            <a:ext cx="811610" cy="793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9755A3-4AC5-47BF-B29C-16E32A4029A4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783782" y="2265266"/>
            <a:ext cx="725597" cy="84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1F5DE0-6BF1-48DB-9CF5-1EB3EDD76DFB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9696160" y="1257432"/>
            <a:ext cx="759153" cy="829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3D28B4-36F8-411B-B3F5-EE6EF2E1CCD7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7681404" y="1257432"/>
            <a:ext cx="1842731" cy="1852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C15173-78F4-403D-9A63-E51C0939B44B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610148" y="1294288"/>
            <a:ext cx="0" cy="1778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2C00FF-740D-4561-AA2A-2AF5213EED6B}"/>
              </a:ext>
            </a:extLst>
          </p:cNvPr>
          <p:cNvSpPr txBox="1"/>
          <p:nvPr/>
        </p:nvSpPr>
        <p:spPr>
          <a:xfrm>
            <a:off x="6948721" y="1442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823E70-6AA7-4858-B34C-DD7B54A45B14}"/>
              </a:ext>
            </a:extLst>
          </p:cNvPr>
          <p:cNvSpPr txBox="1"/>
          <p:nvPr/>
        </p:nvSpPr>
        <p:spPr>
          <a:xfrm>
            <a:off x="7125049" y="2357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F6057-99DA-4809-908D-0EB8F4EBDAE8}"/>
              </a:ext>
            </a:extLst>
          </p:cNvPr>
          <p:cNvSpPr txBox="1"/>
          <p:nvPr/>
        </p:nvSpPr>
        <p:spPr>
          <a:xfrm>
            <a:off x="8323355" y="1943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01E59-43C2-4093-AEA3-F905C0E0ED91}"/>
              </a:ext>
            </a:extLst>
          </p:cNvPr>
          <p:cNvSpPr txBox="1"/>
          <p:nvPr/>
        </p:nvSpPr>
        <p:spPr>
          <a:xfrm>
            <a:off x="9361395" y="2166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93AF0-0B61-4365-ADDD-CE2E88B2B198}"/>
              </a:ext>
            </a:extLst>
          </p:cNvPr>
          <p:cNvSpPr txBox="1"/>
          <p:nvPr/>
        </p:nvSpPr>
        <p:spPr>
          <a:xfrm>
            <a:off x="10046620" y="1442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FF81D-A2D1-46EA-AED2-1F3BCA68E608}"/>
              </a:ext>
            </a:extLst>
          </p:cNvPr>
          <p:cNvSpPr txBox="1"/>
          <p:nvPr/>
        </p:nvSpPr>
        <p:spPr>
          <a:xfrm>
            <a:off x="8797943" y="346160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+ 2 + 3 + 4 + 5 = </a:t>
            </a:r>
            <a:r>
              <a:rPr lang="en-US" b="1" u="sng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6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1747F-B9A2-4BAF-BB78-943639C0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7" y="235120"/>
            <a:ext cx="4572638" cy="2978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7196C2-2659-4A90-AEBB-F01F39809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42506"/>
              </p:ext>
            </p:extLst>
          </p:nvPr>
        </p:nvGraphicFramePr>
        <p:xfrm>
          <a:off x="3666146" y="3429000"/>
          <a:ext cx="5106630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6931">
                  <a:extLst>
                    <a:ext uri="{9D8B030D-6E8A-4147-A177-3AD203B41FA5}">
                      <a16:colId xmlns:a16="http://schemas.microsoft.com/office/drawing/2014/main" val="1690909321"/>
                    </a:ext>
                  </a:extLst>
                </a:gridCol>
                <a:gridCol w="700755">
                  <a:extLst>
                    <a:ext uri="{9D8B030D-6E8A-4147-A177-3AD203B41FA5}">
                      <a16:colId xmlns:a16="http://schemas.microsoft.com/office/drawing/2014/main" val="456672934"/>
                    </a:ext>
                  </a:extLst>
                </a:gridCol>
                <a:gridCol w="765515">
                  <a:extLst>
                    <a:ext uri="{9D8B030D-6E8A-4147-A177-3AD203B41FA5}">
                      <a16:colId xmlns:a16="http://schemas.microsoft.com/office/drawing/2014/main" val="2168822192"/>
                    </a:ext>
                  </a:extLst>
                </a:gridCol>
                <a:gridCol w="343948">
                  <a:extLst>
                    <a:ext uri="{9D8B030D-6E8A-4147-A177-3AD203B41FA5}">
                      <a16:colId xmlns:a16="http://schemas.microsoft.com/office/drawing/2014/main" val="2560836012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3724562149"/>
                    </a:ext>
                  </a:extLst>
                </a:gridCol>
                <a:gridCol w="2072873">
                  <a:extLst>
                    <a:ext uri="{9D8B030D-6E8A-4147-A177-3AD203B41FA5}">
                      <a16:colId xmlns:a16="http://schemas.microsoft.com/office/drawing/2014/main" val="469984736"/>
                    </a:ext>
                  </a:extLst>
                </a:gridCol>
              </a:tblGrid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Weights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Rankings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Added?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{a}, {b}, {c}, {d}, {e}, {f}, {g}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8809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{c}, {d}, {e}, {f},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64084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{c}, {d}, {e, 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600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{c}, {d, e, 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480338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{c, d, e, 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02989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[df]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{c, d, e, f}, {g}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57275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[cg]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{c, d, e, f, 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883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f, g}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24361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[df]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48137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1117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[cg]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10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913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97FD1E-D2B3-435E-BD21-DB088354033D}"/>
              </a:ext>
            </a:extLst>
          </p:cNvPr>
          <p:cNvSpPr txBox="1"/>
          <p:nvPr/>
        </p:nvSpPr>
        <p:spPr>
          <a:xfrm>
            <a:off x="11390627" y="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6F3C9B-0688-4EE5-9899-F23722D17E9A}"/>
              </a:ext>
            </a:extLst>
          </p:cNvPr>
          <p:cNvSpPr/>
          <p:nvPr/>
        </p:nvSpPr>
        <p:spPr>
          <a:xfrm>
            <a:off x="5242279" y="116960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028351-F261-418B-AA2F-E85FA7F77392}"/>
              </a:ext>
            </a:extLst>
          </p:cNvPr>
          <p:cNvSpPr/>
          <p:nvPr/>
        </p:nvSpPr>
        <p:spPr>
          <a:xfrm>
            <a:off x="6458683" y="431377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7C2EED-106F-4F79-B3AF-3AB43AD2DCEC}"/>
              </a:ext>
            </a:extLst>
          </p:cNvPr>
          <p:cNvSpPr/>
          <p:nvPr/>
        </p:nvSpPr>
        <p:spPr>
          <a:xfrm>
            <a:off x="6458682" y="2564934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37275F-1403-47E0-8192-82F226E0BB01}"/>
              </a:ext>
            </a:extLst>
          </p:cNvPr>
          <p:cNvSpPr/>
          <p:nvPr/>
        </p:nvSpPr>
        <p:spPr>
          <a:xfrm>
            <a:off x="7190447" y="1495883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74D544-49E3-474D-983F-01E577EA637C}"/>
              </a:ext>
            </a:extLst>
          </p:cNvPr>
          <p:cNvSpPr/>
          <p:nvPr/>
        </p:nvSpPr>
        <p:spPr>
          <a:xfrm>
            <a:off x="8237149" y="287113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C95669-73B1-4D7B-AA7E-146DCE4CFC49}"/>
              </a:ext>
            </a:extLst>
          </p:cNvPr>
          <p:cNvSpPr/>
          <p:nvPr/>
        </p:nvSpPr>
        <p:spPr>
          <a:xfrm>
            <a:off x="9694276" y="261946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D227CE-3EC4-4EE7-886B-DAC6CCA6BA25}"/>
              </a:ext>
            </a:extLst>
          </p:cNvPr>
          <p:cNvSpPr/>
          <p:nvPr/>
        </p:nvSpPr>
        <p:spPr>
          <a:xfrm>
            <a:off x="9694276" y="437669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96F4C-AC18-4367-9660-56EB2DF36A8E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449932" y="646191"/>
            <a:ext cx="1044379" cy="560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0F262F-2DCD-4AEB-B03D-5E82FEBE797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7398100" y="1710697"/>
            <a:ext cx="874677" cy="1197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F2B101-104C-427F-A120-9E209A2DA3DC}"/>
              </a:ext>
            </a:extLst>
          </p:cNvPr>
          <p:cNvCxnSpPr>
            <a:cxnSpLocks/>
            <a:stCxn id="11" idx="1"/>
            <a:endCxn id="9" idx="6"/>
          </p:cNvCxnSpPr>
          <p:nvPr/>
        </p:nvCxnSpPr>
        <p:spPr>
          <a:xfrm flipH="1" flipV="1">
            <a:off x="7433728" y="1621718"/>
            <a:ext cx="2296176" cy="1034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AE1E95-58A9-4467-BDA9-1B96426B762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9815917" y="689339"/>
            <a:ext cx="0" cy="1930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058D7E-E871-477A-B291-26B69C103728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 flipV="1">
            <a:off x="6701963" y="2690769"/>
            <a:ext cx="1535186" cy="306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55DE30-5124-4F66-A6D2-A794F5B6D30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6701964" y="557212"/>
            <a:ext cx="2992312" cy="6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56C6F1-F64D-44F5-9173-50EEED2DBDC3}"/>
              </a:ext>
            </a:extLst>
          </p:cNvPr>
          <p:cNvSpPr txBox="1"/>
          <p:nvPr/>
        </p:nvSpPr>
        <p:spPr>
          <a:xfrm>
            <a:off x="5747298" y="55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084033-F346-4A31-A3DF-E8982288A278}"/>
              </a:ext>
            </a:extLst>
          </p:cNvPr>
          <p:cNvSpPr txBox="1"/>
          <p:nvPr/>
        </p:nvSpPr>
        <p:spPr>
          <a:xfrm>
            <a:off x="8086306" y="246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70571C-AE0F-4140-A4A6-5D30C378A18F}"/>
              </a:ext>
            </a:extLst>
          </p:cNvPr>
          <p:cNvSpPr txBox="1"/>
          <p:nvPr/>
        </p:nvSpPr>
        <p:spPr>
          <a:xfrm>
            <a:off x="9816096" y="1495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0B35C-4792-4F83-92B7-E5FC97E3CB82}"/>
              </a:ext>
            </a:extLst>
          </p:cNvPr>
          <p:cNvSpPr txBox="1"/>
          <p:nvPr/>
        </p:nvSpPr>
        <p:spPr>
          <a:xfrm>
            <a:off x="8468162" y="1769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AB3F14-7894-494C-BAF0-580C4C3B5F80}"/>
              </a:ext>
            </a:extLst>
          </p:cNvPr>
          <p:cNvSpPr txBox="1"/>
          <p:nvPr/>
        </p:nvSpPr>
        <p:spPr>
          <a:xfrm>
            <a:off x="7881068" y="2146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168FBB-9B89-44BB-B647-B53E4E821B54}"/>
              </a:ext>
            </a:extLst>
          </p:cNvPr>
          <p:cNvSpPr txBox="1"/>
          <p:nvPr/>
        </p:nvSpPr>
        <p:spPr>
          <a:xfrm>
            <a:off x="7283900" y="278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8C6E93-813F-4D5C-B628-59AD48E641EB}"/>
              </a:ext>
            </a:extLst>
          </p:cNvPr>
          <p:cNvSpPr txBox="1"/>
          <p:nvPr/>
        </p:nvSpPr>
        <p:spPr>
          <a:xfrm>
            <a:off x="8947714" y="305966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+ 2 + 3 + 4+ 6 + 7 = </a:t>
            </a:r>
            <a:r>
              <a:rPr lang="en-US" b="1" u="sng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BFBF8-6B7F-4801-AB72-2467A51F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510290"/>
            <a:ext cx="4058216" cy="2448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351335-2300-4887-92B4-C24355BC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33" y="85271"/>
            <a:ext cx="628738" cy="209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ABC2B8-766C-47E4-AC33-AB313A7EC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27024"/>
              </p:ext>
            </p:extLst>
          </p:nvPr>
        </p:nvGraphicFramePr>
        <p:xfrm>
          <a:off x="3457740" y="3141018"/>
          <a:ext cx="527651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65126">
                  <a:extLst>
                    <a:ext uri="{9D8B030D-6E8A-4147-A177-3AD203B41FA5}">
                      <a16:colId xmlns:a16="http://schemas.microsoft.com/office/drawing/2014/main" val="1690909321"/>
                    </a:ext>
                  </a:extLst>
                </a:gridCol>
                <a:gridCol w="724068">
                  <a:extLst>
                    <a:ext uri="{9D8B030D-6E8A-4147-A177-3AD203B41FA5}">
                      <a16:colId xmlns:a16="http://schemas.microsoft.com/office/drawing/2014/main" val="456672934"/>
                    </a:ext>
                  </a:extLst>
                </a:gridCol>
                <a:gridCol w="803539">
                  <a:extLst>
                    <a:ext uri="{9D8B030D-6E8A-4147-A177-3AD203B41FA5}">
                      <a16:colId xmlns:a16="http://schemas.microsoft.com/office/drawing/2014/main" val="2168822192"/>
                    </a:ext>
                  </a:extLst>
                </a:gridCol>
                <a:gridCol w="372155">
                  <a:extLst>
                    <a:ext uri="{9D8B030D-6E8A-4147-A177-3AD203B41FA5}">
                      <a16:colId xmlns:a16="http://schemas.microsoft.com/office/drawing/2014/main" val="2560836012"/>
                    </a:ext>
                  </a:extLst>
                </a:gridCol>
                <a:gridCol w="669797">
                  <a:extLst>
                    <a:ext uri="{9D8B030D-6E8A-4147-A177-3AD203B41FA5}">
                      <a16:colId xmlns:a16="http://schemas.microsoft.com/office/drawing/2014/main" val="3724562149"/>
                    </a:ext>
                  </a:extLst>
                </a:gridCol>
                <a:gridCol w="2141834">
                  <a:extLst>
                    <a:ext uri="{9D8B030D-6E8A-4147-A177-3AD203B41FA5}">
                      <a16:colId xmlns:a16="http://schemas.microsoft.com/office/drawing/2014/main" val="469984736"/>
                    </a:ext>
                  </a:extLst>
                </a:gridCol>
              </a:tblGrid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Weights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Rankings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Added?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{a}, {b}, {c}, {d}, {e}, {f}, {g}, {h}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8809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{a}, {b}, {c}, {d}, {e,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64084"/>
                  </a:ext>
                </a:extLst>
              </a:tr>
              <a:tr h="2207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[ac]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[ab]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{c}, {d}, {e,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600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[dg]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{c}, {d, 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480338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[bd]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b}, {c}, {d, 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02989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[ac]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c}, {d, 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22707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[ae]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57275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[dg]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[bd]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g}, {f},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883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[dh]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f, g},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24361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f, g},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48137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f, g}, {h}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11176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{a, b, c, d, e, f, g, h}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102"/>
                  </a:ext>
                </a:extLst>
              </a:tr>
              <a:tr h="23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[dh]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24A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24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913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7883D0-263F-4773-940D-3E6932A366B1}"/>
              </a:ext>
            </a:extLst>
          </p:cNvPr>
          <p:cNvSpPr txBox="1"/>
          <p:nvPr/>
        </p:nvSpPr>
        <p:spPr>
          <a:xfrm>
            <a:off x="11390627" y="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5466F1-5FBB-4AFB-BB93-EC968620B43D}"/>
              </a:ext>
            </a:extLst>
          </p:cNvPr>
          <p:cNvSpPr/>
          <p:nvPr/>
        </p:nvSpPr>
        <p:spPr>
          <a:xfrm>
            <a:off x="4512437" y="160858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4B65BB-52EC-46F1-9589-198D00D969EF}"/>
              </a:ext>
            </a:extLst>
          </p:cNvPr>
          <p:cNvSpPr/>
          <p:nvPr/>
        </p:nvSpPr>
        <p:spPr>
          <a:xfrm>
            <a:off x="5292613" y="54174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2E96B9-30C7-4CCA-9FD7-A1AC59CE1C9E}"/>
              </a:ext>
            </a:extLst>
          </p:cNvPr>
          <p:cNvSpPr/>
          <p:nvPr/>
        </p:nvSpPr>
        <p:spPr>
          <a:xfrm>
            <a:off x="5292613" y="2672283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5C777-7BD2-4724-8CB3-5452FF9EA7D4}"/>
              </a:ext>
            </a:extLst>
          </p:cNvPr>
          <p:cNvSpPr/>
          <p:nvPr/>
        </p:nvSpPr>
        <p:spPr>
          <a:xfrm>
            <a:off x="7436284" y="576352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D0DA1-B131-4576-B655-DB1C0AD9D733}"/>
              </a:ext>
            </a:extLst>
          </p:cNvPr>
          <p:cNvSpPr/>
          <p:nvPr/>
        </p:nvSpPr>
        <p:spPr>
          <a:xfrm>
            <a:off x="7436284" y="2706887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36B30-02FD-47EC-9C6F-DE547468BA79}"/>
              </a:ext>
            </a:extLst>
          </p:cNvPr>
          <p:cNvSpPr/>
          <p:nvPr/>
        </p:nvSpPr>
        <p:spPr>
          <a:xfrm>
            <a:off x="6216800" y="160858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F3DB48-BA5E-4D6C-A551-530432DD53ED}"/>
              </a:ext>
            </a:extLst>
          </p:cNvPr>
          <p:cNvSpPr/>
          <p:nvPr/>
        </p:nvSpPr>
        <p:spPr>
          <a:xfrm>
            <a:off x="7436283" y="1608588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FE7889-A427-413E-9E35-B30CEEFA4758}"/>
              </a:ext>
            </a:extLst>
          </p:cNvPr>
          <p:cNvSpPr/>
          <p:nvPr/>
        </p:nvSpPr>
        <p:spPr>
          <a:xfrm>
            <a:off x="8604592" y="1604394"/>
            <a:ext cx="243281" cy="2516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403AD4-1DCC-4E05-9E34-D419A746DC5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460081" y="1734423"/>
            <a:ext cx="976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44F1E-8FE1-44D9-91A2-266D875F547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720090" y="756562"/>
            <a:ext cx="608151" cy="888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E00EE4-60E6-4DD7-8AB0-D155BB64E6B1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7557924" y="828022"/>
            <a:ext cx="1" cy="780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5E8818-2071-449D-A942-6D1409F61B20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720090" y="1823402"/>
            <a:ext cx="608151" cy="8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F89472-444A-49B3-8893-E346E66D57D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755718" y="1734423"/>
            <a:ext cx="14610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8605ED-B557-401D-800D-8C19FF9312A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535894" y="2798118"/>
            <a:ext cx="1900390" cy="34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68804F-D2AE-4176-BA21-B5173D04EC27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7643937" y="1819208"/>
            <a:ext cx="996283" cy="924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0C2406-0BA9-423B-A224-CB071047F301}"/>
              </a:ext>
            </a:extLst>
          </p:cNvPr>
          <p:cNvSpPr txBox="1"/>
          <p:nvPr/>
        </p:nvSpPr>
        <p:spPr>
          <a:xfrm>
            <a:off x="4755718" y="848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D61C8C-B2AB-46A4-8DC4-C3E91210996C}"/>
              </a:ext>
            </a:extLst>
          </p:cNvPr>
          <p:cNvSpPr txBox="1"/>
          <p:nvPr/>
        </p:nvSpPr>
        <p:spPr>
          <a:xfrm>
            <a:off x="5433841" y="1385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CB5FAA-10E6-433A-825A-B3E36A6C7070}"/>
              </a:ext>
            </a:extLst>
          </p:cNvPr>
          <p:cNvSpPr txBox="1"/>
          <p:nvPr/>
        </p:nvSpPr>
        <p:spPr>
          <a:xfrm>
            <a:off x="6759479" y="1385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8F220-3D24-431D-8782-93FE64DDEF8E}"/>
              </a:ext>
            </a:extLst>
          </p:cNvPr>
          <p:cNvSpPr txBox="1"/>
          <p:nvPr/>
        </p:nvSpPr>
        <p:spPr>
          <a:xfrm>
            <a:off x="7528721" y="1056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73585F-F007-403A-B71D-99CD88082C9A}"/>
              </a:ext>
            </a:extLst>
          </p:cNvPr>
          <p:cNvSpPr txBox="1"/>
          <p:nvPr/>
        </p:nvSpPr>
        <p:spPr>
          <a:xfrm>
            <a:off x="8142078" y="2248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601427-042A-42C3-AC15-7CD2BFE65DBF}"/>
              </a:ext>
            </a:extLst>
          </p:cNvPr>
          <p:cNvSpPr txBox="1"/>
          <p:nvPr/>
        </p:nvSpPr>
        <p:spPr>
          <a:xfrm>
            <a:off x="6361254" y="2445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9A1E5-BE8C-4F87-AAFF-F793E5ACD512}"/>
              </a:ext>
            </a:extLst>
          </p:cNvPr>
          <p:cNvSpPr txBox="1"/>
          <p:nvPr/>
        </p:nvSpPr>
        <p:spPr>
          <a:xfrm>
            <a:off x="5066274" y="2055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6AFCF-05BD-45EB-B00B-AC1FFC26954C}"/>
              </a:ext>
            </a:extLst>
          </p:cNvPr>
          <p:cNvSpPr txBox="1"/>
          <p:nvPr/>
        </p:nvSpPr>
        <p:spPr>
          <a:xfrm>
            <a:off x="8639958" y="2706887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+ 4 + 5 + 8 + 10 + 13 + 19 = </a:t>
            </a:r>
            <a:r>
              <a:rPr lang="en-US" b="1" u="sng" dirty="0"/>
              <a:t>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2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281</TotalTime>
  <Words>1142</Words>
  <Application>Microsoft Office PowerPoint</Application>
  <PresentationFormat>Widescreen</PresentationFormat>
  <Paragraphs>324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Celestial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decello</dc:creator>
  <cp:lastModifiedBy>mark decello</cp:lastModifiedBy>
  <cp:revision>17</cp:revision>
  <dcterms:created xsi:type="dcterms:W3CDTF">2020-04-28T16:07:08Z</dcterms:created>
  <dcterms:modified xsi:type="dcterms:W3CDTF">2020-04-28T20:48:51Z</dcterms:modified>
</cp:coreProperties>
</file>