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3" r:id="rId6"/>
    <p:sldId id="258" r:id="rId7"/>
    <p:sldId id="264" r:id="rId8"/>
    <p:sldId id="259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0" d="100"/>
          <a:sy n="80" d="100"/>
        </p:scale>
        <p:origin x="178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0725-E095-4AF4-90E7-A12C19533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36B1-1C20-4D13-979E-35B179277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3ADC1-2C1E-479E-92B2-2201423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C25B-4207-4766-A2F7-2D87B01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320F-D06C-4B24-9CE9-EEBB74A6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75A6-C063-490A-B36B-41E76084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E2766-2D86-4CB8-A423-1EC1194B8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5A40-4688-418F-BBDA-6C5A789C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425A-5A51-4153-B544-81A132C7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562E-463E-434C-82F7-1A0691EF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5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0F8EB-7363-4DA0-8EFE-314F52CD6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73D26-E820-4160-9197-484D96EE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E33F-1FF9-45FB-A0B7-5A0599AC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26AC-706D-4EA0-82FE-0FBC7010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B5A9-2544-4EA4-A5CB-855E6647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2521-29B4-48E6-A19A-30D37D9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48FE-C210-48D2-901C-F0EF3C29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7A20-7B32-43FE-9347-F1F3F0D1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5B07-85A8-457E-8907-11A1C8C9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6B6A-FAEC-46C3-8422-EAE22ED9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DEF6-0827-4D5D-8059-044F5298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DDAAA-0068-4D48-ACF8-111AFF009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EDE7-5F07-4721-B389-1972CB7D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F69AF-A666-4BB7-B228-7525803A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A345-2D10-4CDA-92F3-C3A0CE56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0643-4637-4A77-AADA-5BFA4601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D880-5269-4D81-B490-2733413C1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B126-6E00-43B8-98FE-61531C8A5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11F1-39DC-4AFC-921C-16CD056C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9D8-4B5E-4BDC-B5DF-EC5F162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82452-92F1-4D30-B927-9D3B7546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434D-4DA8-4C84-BDA6-16B9DA30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97A9-A482-4703-AF7E-BEB78C01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7B4E-4C76-4F30-B6FD-23B5FEFC3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45B82-3C08-45C5-B98C-7615DDD9F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D371-1FBF-4992-9322-D8176FAD3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63E89-DAC5-4225-A823-FEBA8639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FEF4A-0E3D-4F47-B832-DF5D61C8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C5B51-2CDB-41D0-84EA-F28AC38D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8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4EDF-82C5-4759-8068-E6EB713B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7B40A-DBCB-4C0E-812F-E9FD20F1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CB6B9-78C9-450D-8713-C2135AB5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5BF8C-0A50-467E-A841-D0834895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67A16-42B5-45BD-816F-919FD155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5E31F-8872-4727-AF00-79BAB170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218C2-B4FD-4288-953A-B792171C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70FB-D492-4B55-AD2A-8E9E5709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D173-0AA4-432F-A716-8C3637ED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2FFAB-4D72-4D6C-880A-6E7561C47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567F-969A-4C1C-ABFC-68E8B945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FE527-98DA-4B3C-BE02-4C76605C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64ED5-3C69-4A02-9538-41E584FB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6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FC93-C77F-4C15-B256-F8588986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F3C6E-F5E2-423E-BA46-51088BE5F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28647-1C77-4245-B66A-A327DA567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78F66-1116-400E-B9F8-C4BB5ED0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3ADAA-B080-439D-80D9-FD8D9C1C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A4A3E-B979-4FF1-BF94-9D8BFEAA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AD75F-4FB3-46AC-9B60-C5C48866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DC92-DE09-4DDD-9ADE-DD6EB0C2D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B753-348A-4A83-B49E-3086A7977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06F3-067D-4502-938A-60FEA4F40C4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65B3-0E61-4C91-AE32-90597E2ED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F0D7-2260-4F28-9600-EBF4BFF07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9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6BEBE-1B29-4856-BD01-6E3CA4EF7880}"/>
              </a:ext>
            </a:extLst>
          </p:cNvPr>
          <p:cNvSpPr txBox="1"/>
          <p:nvPr/>
        </p:nvSpPr>
        <p:spPr>
          <a:xfrm>
            <a:off x="2021633" y="3393859"/>
            <a:ext cx="8148734" cy="135142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b="1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	Group Name:</a:t>
            </a:r>
            <a:r>
              <a:rPr lang="en-US" sz="1700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Error 404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	Group Leader:</a:t>
            </a:r>
            <a:r>
              <a:rPr lang="en-US" sz="1700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Mark Decello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	Group Members:</a:t>
            </a:r>
            <a:r>
              <a:rPr lang="en-US" sz="1700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Mark Decello, Julius Lopez, Gene Olivia, </a:t>
            </a:r>
            <a:r>
              <a:rPr lang="en-US" sz="1700" kern="120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Hanel</a:t>
            </a:r>
            <a:r>
              <a:rPr lang="en-US" sz="1700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Duran, Naglaa </a:t>
            </a:r>
            <a:r>
              <a:rPr lang="en-US" sz="1700" kern="120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Saeid</a:t>
            </a:r>
            <a:endParaRPr lang="en-US" sz="17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EA789-B21C-45B4-A06E-63537223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8" y="991777"/>
            <a:ext cx="11850064" cy="1540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EA665-5FC4-40E4-991D-D7202B012B22}"/>
              </a:ext>
            </a:extLst>
          </p:cNvPr>
          <p:cNvSpPr txBox="1"/>
          <p:nvPr/>
        </p:nvSpPr>
        <p:spPr>
          <a:xfrm>
            <a:off x="3060700" y="4889365"/>
            <a:ext cx="6070600" cy="1351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Graph 1……………………………………………………………..Page 1-2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Graph 2……………………………………………………………..Page 3-4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Graph 3……………………………………………………………..Page 5-6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Graph 4……………………………………………………………..Page 7-8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Graph 5……………………………………………………………..Page 9-10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6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F439ED-F3FD-4189-BB5F-487ECD7A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8" y="147370"/>
            <a:ext cx="2629267" cy="2953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3FB63-1074-4635-8824-226BAEE300A0}"/>
              </a:ext>
            </a:extLst>
          </p:cNvPr>
          <p:cNvSpPr txBox="1"/>
          <p:nvPr/>
        </p:nvSpPr>
        <p:spPr>
          <a:xfrm>
            <a:off x="11590425" y="0"/>
            <a:ext cx="60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Page 9</a:t>
            </a: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4ECE41-F90F-454C-84EC-1B8F119F8554}"/>
              </a:ext>
            </a:extLst>
          </p:cNvPr>
          <p:cNvSpPr/>
          <p:nvPr/>
        </p:nvSpPr>
        <p:spPr>
          <a:xfrm>
            <a:off x="249881" y="366011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45FEE8-C9CC-4914-9044-445DAAF2A9D0}"/>
              </a:ext>
            </a:extLst>
          </p:cNvPr>
          <p:cNvSpPr/>
          <p:nvPr/>
        </p:nvSpPr>
        <p:spPr>
          <a:xfrm>
            <a:off x="1283035" y="366011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B6188A-6DF0-433D-BF3B-0CF8C0B14668}"/>
              </a:ext>
            </a:extLst>
          </p:cNvPr>
          <p:cNvSpPr/>
          <p:nvPr/>
        </p:nvSpPr>
        <p:spPr>
          <a:xfrm>
            <a:off x="2364189" y="3660117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D3C394-B6E5-49F7-B97A-2859F438D00C}"/>
              </a:ext>
            </a:extLst>
          </p:cNvPr>
          <p:cNvSpPr/>
          <p:nvPr/>
        </p:nvSpPr>
        <p:spPr>
          <a:xfrm>
            <a:off x="1283034" y="4759037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BB861E-4520-4BB9-8C7E-DFF37B73E5CB}"/>
              </a:ext>
            </a:extLst>
          </p:cNvPr>
          <p:cNvSpPr/>
          <p:nvPr/>
        </p:nvSpPr>
        <p:spPr>
          <a:xfrm>
            <a:off x="249880" y="4759036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318535-A888-4B75-9F82-FF4E4A8C3FFD}"/>
              </a:ext>
            </a:extLst>
          </p:cNvPr>
          <p:cNvSpPr/>
          <p:nvPr/>
        </p:nvSpPr>
        <p:spPr>
          <a:xfrm>
            <a:off x="2364189" y="4759036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2E1404-1714-42E9-9008-2873BE14D2A9}"/>
              </a:ext>
            </a:extLst>
          </p:cNvPr>
          <p:cNvSpPr/>
          <p:nvPr/>
        </p:nvSpPr>
        <p:spPr>
          <a:xfrm>
            <a:off x="2364188" y="5857955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8AA612-EB38-48DB-B6FB-043B31A7BF67}"/>
              </a:ext>
            </a:extLst>
          </p:cNvPr>
          <p:cNvSpPr/>
          <p:nvPr/>
        </p:nvSpPr>
        <p:spPr>
          <a:xfrm>
            <a:off x="1271656" y="5857954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550081-BCF5-486F-932D-E73571445CD8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11138" y="3790747"/>
            <a:ext cx="7718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6BF363-6169-45EA-B755-14F7F6C98249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380509" y="3921375"/>
            <a:ext cx="1" cy="837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91514C-08EA-48BA-ACE7-947E8D94325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544292" y="3790746"/>
            <a:ext cx="819897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F30F4-F444-4B63-86D6-364D7C6A7FBC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2494818" y="3921374"/>
            <a:ext cx="0" cy="83766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453D77-0D98-4E73-9C06-EBA4FAC77BE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413663" y="3921375"/>
            <a:ext cx="1" cy="83766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E5B55-6AF0-4B0B-B86A-247FE6CB387D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472877" y="4982033"/>
            <a:ext cx="837039" cy="91418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DE71BA-4ED1-4BE1-909B-3D0F1FFDD979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511137" y="4889665"/>
            <a:ext cx="7718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B37C47-BB14-43DE-8B4D-E9EA84D3F09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544291" y="4889665"/>
            <a:ext cx="8198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8AC413-E03E-41A6-A72C-B5967F3204A9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1402285" y="5020294"/>
            <a:ext cx="11378" cy="83766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6033DC-2AAE-4BDA-9DFE-45E23480821E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1532913" y="5988583"/>
            <a:ext cx="8312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8B6411-EA5A-4319-979D-69EB59FF3309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2494817" y="5020293"/>
            <a:ext cx="1" cy="83766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A6ECFF-57B7-47F8-A5FA-86D4D4DC63CB}"/>
              </a:ext>
            </a:extLst>
          </p:cNvPr>
          <p:cNvSpPr txBox="1"/>
          <p:nvPr/>
        </p:nvSpPr>
        <p:spPr>
          <a:xfrm>
            <a:off x="99037" y="4128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5ADFDE-2DAD-4D13-AA53-26331B9B9DBF}"/>
              </a:ext>
            </a:extLst>
          </p:cNvPr>
          <p:cNvSpPr txBox="1"/>
          <p:nvPr/>
        </p:nvSpPr>
        <p:spPr>
          <a:xfrm>
            <a:off x="764803" y="373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0A3AF-D5F7-429F-97D0-4B7308821645}"/>
              </a:ext>
            </a:extLst>
          </p:cNvPr>
          <p:cNvSpPr txBox="1"/>
          <p:nvPr/>
        </p:nvSpPr>
        <p:spPr>
          <a:xfrm>
            <a:off x="1818172" y="373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42F32A-D2E7-42BB-A016-F90C1373376C}"/>
              </a:ext>
            </a:extLst>
          </p:cNvPr>
          <p:cNvSpPr txBox="1"/>
          <p:nvPr/>
        </p:nvSpPr>
        <p:spPr>
          <a:xfrm>
            <a:off x="2223565" y="4166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3AC630-B28B-4A16-849B-DD9E5FF5AC82}"/>
              </a:ext>
            </a:extLst>
          </p:cNvPr>
          <p:cNvSpPr txBox="1"/>
          <p:nvPr/>
        </p:nvSpPr>
        <p:spPr>
          <a:xfrm>
            <a:off x="2223565" y="524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057EE5-95C9-4E04-A396-4B611CC06DC3}"/>
              </a:ext>
            </a:extLst>
          </p:cNvPr>
          <p:cNvSpPr txBox="1"/>
          <p:nvPr/>
        </p:nvSpPr>
        <p:spPr>
          <a:xfrm>
            <a:off x="1818172" y="5944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16D687-198B-4560-B0AE-5FC2892CE286}"/>
              </a:ext>
            </a:extLst>
          </p:cNvPr>
          <p:cNvSpPr txBox="1"/>
          <p:nvPr/>
        </p:nvSpPr>
        <p:spPr>
          <a:xfrm>
            <a:off x="1805548" y="4835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B1D3D2-E9A4-4EB4-9C49-DB214C38FE27}"/>
              </a:ext>
            </a:extLst>
          </p:cNvPr>
          <p:cNvSpPr txBox="1"/>
          <p:nvPr/>
        </p:nvSpPr>
        <p:spPr>
          <a:xfrm>
            <a:off x="1159978" y="4165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3CFB62-59FD-4B7F-8E3E-0D74EE136D8D}"/>
              </a:ext>
            </a:extLst>
          </p:cNvPr>
          <p:cNvSpPr txBox="1"/>
          <p:nvPr/>
        </p:nvSpPr>
        <p:spPr>
          <a:xfrm>
            <a:off x="1164760" y="5254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782C0-B44F-480E-A708-7DE50D1A33B0}"/>
              </a:ext>
            </a:extLst>
          </p:cNvPr>
          <p:cNvSpPr txBox="1"/>
          <p:nvPr/>
        </p:nvSpPr>
        <p:spPr>
          <a:xfrm>
            <a:off x="667976" y="5439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950D7E-9F66-444D-B9C6-23DD02D46B7D}"/>
              </a:ext>
            </a:extLst>
          </p:cNvPr>
          <p:cNvSpPr txBox="1"/>
          <p:nvPr/>
        </p:nvSpPr>
        <p:spPr>
          <a:xfrm>
            <a:off x="761653" y="4860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480DF9-4C77-4BDA-8B53-88FCCA54955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72878" y="3883115"/>
            <a:ext cx="848416" cy="91418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D19880C-AAF1-4E5C-AC64-43FCE5BD2F2A}"/>
              </a:ext>
            </a:extLst>
          </p:cNvPr>
          <p:cNvSpPr txBox="1"/>
          <p:nvPr/>
        </p:nvSpPr>
        <p:spPr>
          <a:xfrm>
            <a:off x="682195" y="4286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45" name="Table 64">
            <a:extLst>
              <a:ext uri="{FF2B5EF4-FFF2-40B4-BE49-F238E27FC236}">
                <a16:creationId xmlns:a16="http://schemas.microsoft.com/office/drawing/2014/main" id="{1C29999C-1453-49EE-AE04-B2C5D01E2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35880"/>
              </p:ext>
            </p:extLst>
          </p:nvPr>
        </p:nvGraphicFramePr>
        <p:xfrm>
          <a:off x="3462968" y="597155"/>
          <a:ext cx="292473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175544A6-37EC-4C4F-B125-8425F765346D}"/>
              </a:ext>
            </a:extLst>
          </p:cNvPr>
          <p:cNvSpPr txBox="1"/>
          <p:nvPr/>
        </p:nvSpPr>
        <p:spPr>
          <a:xfrm>
            <a:off x="2989762" y="181486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 </a:t>
            </a:r>
            <a:r>
              <a:rPr lang="en-US" sz="1400" dirty="0"/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0D1F62-715B-4EC4-BE81-46AF28FFAEDE}"/>
              </a:ext>
            </a:extLst>
          </p:cNvPr>
          <p:cNvSpPr txBox="1"/>
          <p:nvPr/>
        </p:nvSpPr>
        <p:spPr>
          <a:xfrm>
            <a:off x="3226365" y="289377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{a}	F =Ø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F5093A-D2B2-4402-B2DB-8EAEE36DD53F}"/>
              </a:ext>
            </a:extLst>
          </p:cNvPr>
          <p:cNvSpPr txBox="1"/>
          <p:nvPr/>
        </p:nvSpPr>
        <p:spPr>
          <a:xfrm>
            <a:off x="3182075" y="3066035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e}	F =[ae] </a:t>
            </a:r>
          </a:p>
        </p:txBody>
      </p:sp>
      <p:graphicFrame>
        <p:nvGraphicFramePr>
          <p:cNvPr id="49" name="Table 64">
            <a:extLst>
              <a:ext uri="{FF2B5EF4-FFF2-40B4-BE49-F238E27FC236}">
                <a16:creationId xmlns:a16="http://schemas.microsoft.com/office/drawing/2014/main" id="{68EE030F-246F-4D89-85D1-C1DD1BFDF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16780"/>
              </p:ext>
            </p:extLst>
          </p:nvPr>
        </p:nvGraphicFramePr>
        <p:xfrm>
          <a:off x="3473611" y="3967895"/>
          <a:ext cx="292473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27226E64-0582-46E0-A3F1-3CDB35CD703E}"/>
              </a:ext>
            </a:extLst>
          </p:cNvPr>
          <p:cNvSpPr txBox="1"/>
          <p:nvPr/>
        </p:nvSpPr>
        <p:spPr>
          <a:xfrm>
            <a:off x="3000405" y="518560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1</a:t>
            </a:r>
            <a:r>
              <a:rPr lang="en-US" sz="1400" dirty="0"/>
              <a:t>=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30EAD6-8F78-4052-9D15-A1C48C5BAEF9}"/>
              </a:ext>
            </a:extLst>
          </p:cNvPr>
          <p:cNvSpPr txBox="1"/>
          <p:nvPr/>
        </p:nvSpPr>
        <p:spPr>
          <a:xfrm>
            <a:off x="3237008" y="3660117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e, g}	F =[ae], [</a:t>
            </a:r>
            <a:r>
              <a:rPr lang="en-US" sz="1400" dirty="0" err="1"/>
              <a:t>eg</a:t>
            </a:r>
            <a:r>
              <a:rPr lang="en-US" sz="1400" dirty="0"/>
              <a:t>] </a:t>
            </a:r>
          </a:p>
        </p:txBody>
      </p:sp>
      <p:graphicFrame>
        <p:nvGraphicFramePr>
          <p:cNvPr id="52" name="Table 64">
            <a:extLst>
              <a:ext uri="{FF2B5EF4-FFF2-40B4-BE49-F238E27FC236}">
                <a16:creationId xmlns:a16="http://schemas.microsoft.com/office/drawing/2014/main" id="{26DBEDF5-702E-44B2-990C-FE67D0069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66034"/>
              </p:ext>
            </p:extLst>
          </p:nvPr>
        </p:nvGraphicFramePr>
        <p:xfrm>
          <a:off x="7488148" y="631652"/>
          <a:ext cx="292473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40EC151-285C-40A6-B004-758D0D35A3ED}"/>
              </a:ext>
            </a:extLst>
          </p:cNvPr>
          <p:cNvSpPr txBox="1"/>
          <p:nvPr/>
        </p:nvSpPr>
        <p:spPr>
          <a:xfrm>
            <a:off x="7014942" y="184936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2</a:t>
            </a:r>
            <a:r>
              <a:rPr lang="en-US" sz="1400" dirty="0"/>
              <a:t>=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37936D-2657-4391-BF6F-063EA978DC57}"/>
              </a:ext>
            </a:extLst>
          </p:cNvPr>
          <p:cNvSpPr txBox="1"/>
          <p:nvPr/>
        </p:nvSpPr>
        <p:spPr>
          <a:xfrm>
            <a:off x="7251545" y="323874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e, g, d}        F =[ae], [</a:t>
            </a:r>
            <a:r>
              <a:rPr lang="en-US" sz="1400" dirty="0" err="1"/>
              <a:t>eg</a:t>
            </a:r>
            <a:r>
              <a:rPr lang="en-US" sz="1400" dirty="0"/>
              <a:t>], [</a:t>
            </a:r>
            <a:r>
              <a:rPr lang="en-US" sz="1400" dirty="0" err="1"/>
              <a:t>gd</a:t>
            </a:r>
            <a:r>
              <a:rPr lang="en-US" sz="1400" dirty="0"/>
              <a:t>] </a:t>
            </a:r>
          </a:p>
        </p:txBody>
      </p:sp>
      <p:graphicFrame>
        <p:nvGraphicFramePr>
          <p:cNvPr id="55" name="Table 64">
            <a:extLst>
              <a:ext uri="{FF2B5EF4-FFF2-40B4-BE49-F238E27FC236}">
                <a16:creationId xmlns:a16="http://schemas.microsoft.com/office/drawing/2014/main" id="{D7FC51A0-E4D0-4A21-A150-D5A4963C6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07240"/>
              </p:ext>
            </p:extLst>
          </p:nvPr>
        </p:nvGraphicFramePr>
        <p:xfrm>
          <a:off x="7443858" y="3970519"/>
          <a:ext cx="292473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AFA15BDE-67E9-42F8-80DC-8781B78BAAB5}"/>
              </a:ext>
            </a:extLst>
          </p:cNvPr>
          <p:cNvSpPr txBox="1"/>
          <p:nvPr/>
        </p:nvSpPr>
        <p:spPr>
          <a:xfrm>
            <a:off x="6970652" y="518823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3</a:t>
            </a:r>
            <a:r>
              <a:rPr lang="en-US" sz="1400" dirty="0"/>
              <a:t>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1C18F-F716-4261-86F9-D78403B04D79}"/>
              </a:ext>
            </a:extLst>
          </p:cNvPr>
          <p:cNvSpPr txBox="1"/>
          <p:nvPr/>
        </p:nvSpPr>
        <p:spPr>
          <a:xfrm>
            <a:off x="7207254" y="3662741"/>
            <a:ext cx="3440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e, g, d, b}        F =[ae], [</a:t>
            </a:r>
            <a:r>
              <a:rPr lang="en-US" sz="1400" dirty="0" err="1"/>
              <a:t>eg</a:t>
            </a:r>
            <a:r>
              <a:rPr lang="en-US" sz="1400" dirty="0"/>
              <a:t>], [</a:t>
            </a:r>
            <a:r>
              <a:rPr lang="en-US" sz="1400" dirty="0" err="1"/>
              <a:t>gd</a:t>
            </a:r>
            <a:r>
              <a:rPr lang="en-US" sz="1400" dirty="0"/>
              <a:t>], [eb] </a:t>
            </a:r>
          </a:p>
        </p:txBody>
      </p:sp>
    </p:spTree>
    <p:extLst>
      <p:ext uri="{BB962C8B-B14F-4D97-AF65-F5344CB8AC3E}">
        <p14:creationId xmlns:p14="http://schemas.microsoft.com/office/powerpoint/2010/main" val="251085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1FE9A4-1613-461F-BEFA-43F7836FF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8" y="147370"/>
            <a:ext cx="2629267" cy="295316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F7AA774-49FD-447F-A726-791FC9940437}"/>
              </a:ext>
            </a:extLst>
          </p:cNvPr>
          <p:cNvSpPr/>
          <p:nvPr/>
        </p:nvSpPr>
        <p:spPr>
          <a:xfrm>
            <a:off x="249881" y="366011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2D9657-F6D0-4877-A6CC-6EA7775E90E5}"/>
              </a:ext>
            </a:extLst>
          </p:cNvPr>
          <p:cNvSpPr/>
          <p:nvPr/>
        </p:nvSpPr>
        <p:spPr>
          <a:xfrm>
            <a:off x="1283035" y="366011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04AAF-F595-4C1F-8AB9-80C696B6A022}"/>
              </a:ext>
            </a:extLst>
          </p:cNvPr>
          <p:cNvSpPr/>
          <p:nvPr/>
        </p:nvSpPr>
        <p:spPr>
          <a:xfrm>
            <a:off x="2364189" y="3660117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BAE432-9446-440D-A774-4061C9F68FD2}"/>
              </a:ext>
            </a:extLst>
          </p:cNvPr>
          <p:cNvSpPr/>
          <p:nvPr/>
        </p:nvSpPr>
        <p:spPr>
          <a:xfrm>
            <a:off x="1283034" y="4759037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25E524-D439-4336-B25F-C203BB110D3E}"/>
              </a:ext>
            </a:extLst>
          </p:cNvPr>
          <p:cNvSpPr/>
          <p:nvPr/>
        </p:nvSpPr>
        <p:spPr>
          <a:xfrm>
            <a:off x="249880" y="4759036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33ED3-5897-4E5C-8651-812DE3864A1A}"/>
              </a:ext>
            </a:extLst>
          </p:cNvPr>
          <p:cNvSpPr/>
          <p:nvPr/>
        </p:nvSpPr>
        <p:spPr>
          <a:xfrm>
            <a:off x="2364189" y="4759036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D3F47-8409-4DF8-8487-C9F4A3FAB4CE}"/>
              </a:ext>
            </a:extLst>
          </p:cNvPr>
          <p:cNvSpPr/>
          <p:nvPr/>
        </p:nvSpPr>
        <p:spPr>
          <a:xfrm>
            <a:off x="2364188" y="5857955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B9B1FF-9871-40FD-92B6-F15DD75D5073}"/>
              </a:ext>
            </a:extLst>
          </p:cNvPr>
          <p:cNvSpPr/>
          <p:nvPr/>
        </p:nvSpPr>
        <p:spPr>
          <a:xfrm>
            <a:off x="1271656" y="5857954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3F3AD4-8731-450D-8133-1F74E89E52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11138" y="3790747"/>
            <a:ext cx="7718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485DAD-AC03-4C4D-B465-92DB7FDB6EB3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380509" y="3921375"/>
            <a:ext cx="1" cy="837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EB3637-39EC-45BF-A840-4F1FADC64FF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544292" y="3790746"/>
            <a:ext cx="819897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608CC7-08DF-40B5-A06E-6F600E279718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2494818" y="3921374"/>
            <a:ext cx="0" cy="83766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62668E-2B81-4ACF-BBC1-D17CC8F501E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413663" y="3921375"/>
            <a:ext cx="1" cy="83766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A81E71-2B99-433B-A742-3F3AD378A178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472877" y="4982033"/>
            <a:ext cx="837039" cy="91418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BCA8E4-D5E9-433B-B557-4FD4BAF5A45F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511137" y="4889665"/>
            <a:ext cx="7718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0A5D99-1EF5-46BA-8DA8-1065C37830E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544291" y="4889665"/>
            <a:ext cx="8198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E94F79-6462-4657-8C3A-70D72DC61084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1402285" y="5020294"/>
            <a:ext cx="11378" cy="83766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6E4E40-4B8C-4CA7-BDEB-4DAFFC170F76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1532913" y="5988583"/>
            <a:ext cx="8312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50CA5-AD79-44A3-B396-B8CE96A7C1A6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2494817" y="5020293"/>
            <a:ext cx="1" cy="83766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4A2E2F-1D78-4AEF-8169-EF758EE5ADAE}"/>
              </a:ext>
            </a:extLst>
          </p:cNvPr>
          <p:cNvSpPr txBox="1"/>
          <p:nvPr/>
        </p:nvSpPr>
        <p:spPr>
          <a:xfrm>
            <a:off x="99037" y="4128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4020AE-0FF2-4FDF-9818-93800A481A0D}"/>
              </a:ext>
            </a:extLst>
          </p:cNvPr>
          <p:cNvSpPr txBox="1"/>
          <p:nvPr/>
        </p:nvSpPr>
        <p:spPr>
          <a:xfrm>
            <a:off x="764803" y="373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3240F5-522B-432D-81EF-D45560299BF2}"/>
              </a:ext>
            </a:extLst>
          </p:cNvPr>
          <p:cNvSpPr txBox="1"/>
          <p:nvPr/>
        </p:nvSpPr>
        <p:spPr>
          <a:xfrm>
            <a:off x="1818172" y="373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7E02C-27AE-4F44-A608-E9C0ECA22F50}"/>
              </a:ext>
            </a:extLst>
          </p:cNvPr>
          <p:cNvSpPr txBox="1"/>
          <p:nvPr/>
        </p:nvSpPr>
        <p:spPr>
          <a:xfrm>
            <a:off x="2223565" y="4166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F7CCAE-BB37-42C0-92DA-D3BAB477DEDF}"/>
              </a:ext>
            </a:extLst>
          </p:cNvPr>
          <p:cNvSpPr txBox="1"/>
          <p:nvPr/>
        </p:nvSpPr>
        <p:spPr>
          <a:xfrm>
            <a:off x="2223565" y="524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AAA1FD-B1E7-4DBB-B889-B0FA09964D99}"/>
              </a:ext>
            </a:extLst>
          </p:cNvPr>
          <p:cNvSpPr txBox="1"/>
          <p:nvPr/>
        </p:nvSpPr>
        <p:spPr>
          <a:xfrm>
            <a:off x="1818172" y="5944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5EBCA-8C2B-481E-9DFD-C295C60AE5CC}"/>
              </a:ext>
            </a:extLst>
          </p:cNvPr>
          <p:cNvSpPr txBox="1"/>
          <p:nvPr/>
        </p:nvSpPr>
        <p:spPr>
          <a:xfrm>
            <a:off x="1805548" y="4835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2BA83F-1914-47EF-80DE-665DB9E1327E}"/>
              </a:ext>
            </a:extLst>
          </p:cNvPr>
          <p:cNvSpPr txBox="1"/>
          <p:nvPr/>
        </p:nvSpPr>
        <p:spPr>
          <a:xfrm>
            <a:off x="1159978" y="4165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666794-C1F6-404B-9889-FF3312E8C740}"/>
              </a:ext>
            </a:extLst>
          </p:cNvPr>
          <p:cNvSpPr txBox="1"/>
          <p:nvPr/>
        </p:nvSpPr>
        <p:spPr>
          <a:xfrm>
            <a:off x="1164760" y="5254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A73B3E-10B3-49DC-9C8F-A2811B579472}"/>
              </a:ext>
            </a:extLst>
          </p:cNvPr>
          <p:cNvSpPr txBox="1"/>
          <p:nvPr/>
        </p:nvSpPr>
        <p:spPr>
          <a:xfrm>
            <a:off x="667976" y="5439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4FAE1B-4D4E-42A5-A884-D82021D9397F}"/>
              </a:ext>
            </a:extLst>
          </p:cNvPr>
          <p:cNvSpPr txBox="1"/>
          <p:nvPr/>
        </p:nvSpPr>
        <p:spPr>
          <a:xfrm>
            <a:off x="761653" y="4860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2E52D7-99CE-4A02-9573-615643192845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472878" y="3883115"/>
            <a:ext cx="848416" cy="91418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9A4748-F844-42A3-8585-02087F5F0558}"/>
              </a:ext>
            </a:extLst>
          </p:cNvPr>
          <p:cNvSpPr txBox="1"/>
          <p:nvPr/>
        </p:nvSpPr>
        <p:spPr>
          <a:xfrm>
            <a:off x="682195" y="4286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09B94F-A801-4CCD-A37B-E6CD591C8C95}"/>
              </a:ext>
            </a:extLst>
          </p:cNvPr>
          <p:cNvSpPr txBox="1"/>
          <p:nvPr/>
        </p:nvSpPr>
        <p:spPr>
          <a:xfrm>
            <a:off x="11590425" y="0"/>
            <a:ext cx="680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Page 10</a:t>
            </a:r>
            <a:endParaRPr lang="en-US" sz="1200" dirty="0"/>
          </a:p>
        </p:txBody>
      </p:sp>
      <p:graphicFrame>
        <p:nvGraphicFramePr>
          <p:cNvPr id="38" name="Table 64">
            <a:extLst>
              <a:ext uri="{FF2B5EF4-FFF2-40B4-BE49-F238E27FC236}">
                <a16:creationId xmlns:a16="http://schemas.microsoft.com/office/drawing/2014/main" id="{BAE822A3-13A3-439B-910F-8145F0A89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96231"/>
              </p:ext>
            </p:extLst>
          </p:nvPr>
        </p:nvGraphicFramePr>
        <p:xfrm>
          <a:off x="3557658" y="597768"/>
          <a:ext cx="292473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E03A8DE-810C-4CD5-A0E0-7DC5EFC04D52}"/>
              </a:ext>
            </a:extLst>
          </p:cNvPr>
          <p:cNvSpPr txBox="1"/>
          <p:nvPr/>
        </p:nvSpPr>
        <p:spPr>
          <a:xfrm>
            <a:off x="3084452" y="181547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4</a:t>
            </a:r>
            <a:r>
              <a:rPr lang="en-US" sz="1400" dirty="0"/>
              <a:t>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5E2EFE-93C1-4748-9E8D-A6BFD2FF1595}"/>
              </a:ext>
            </a:extLst>
          </p:cNvPr>
          <p:cNvSpPr txBox="1"/>
          <p:nvPr/>
        </p:nvSpPr>
        <p:spPr>
          <a:xfrm>
            <a:off x="2911980" y="276999"/>
            <a:ext cx="3933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e, g, d, b, c}        F =[ae], [</a:t>
            </a:r>
            <a:r>
              <a:rPr lang="en-US" sz="1400" dirty="0" err="1"/>
              <a:t>eg</a:t>
            </a:r>
            <a:r>
              <a:rPr lang="en-US" sz="1400" dirty="0"/>
              <a:t>], [</a:t>
            </a:r>
            <a:r>
              <a:rPr lang="en-US" sz="1400" dirty="0" err="1"/>
              <a:t>gd</a:t>
            </a:r>
            <a:r>
              <a:rPr lang="en-US" sz="1400" dirty="0"/>
              <a:t>], [eb], [</a:t>
            </a:r>
            <a:r>
              <a:rPr lang="en-US" sz="1400" dirty="0" err="1"/>
              <a:t>bc</a:t>
            </a:r>
            <a:r>
              <a:rPr lang="en-US" sz="1400" dirty="0"/>
              <a:t>] </a:t>
            </a:r>
          </a:p>
        </p:txBody>
      </p:sp>
      <p:graphicFrame>
        <p:nvGraphicFramePr>
          <p:cNvPr id="41" name="Table 64">
            <a:extLst>
              <a:ext uri="{FF2B5EF4-FFF2-40B4-BE49-F238E27FC236}">
                <a16:creationId xmlns:a16="http://schemas.microsoft.com/office/drawing/2014/main" id="{EEFE3409-E0D3-42B0-92DB-7AFBC2586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37298"/>
              </p:ext>
            </p:extLst>
          </p:nvPr>
        </p:nvGraphicFramePr>
        <p:xfrm>
          <a:off x="3542375" y="3674728"/>
          <a:ext cx="292473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AA28BEE4-B332-4D55-B16B-AD64D87F4910}"/>
              </a:ext>
            </a:extLst>
          </p:cNvPr>
          <p:cNvSpPr txBox="1"/>
          <p:nvPr/>
        </p:nvSpPr>
        <p:spPr>
          <a:xfrm>
            <a:off x="3069169" y="489243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5</a:t>
            </a:r>
            <a:r>
              <a:rPr lang="en-US" sz="1400" dirty="0"/>
              <a:t>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5E5279-0B9B-4D30-86C4-167A11C377DD}"/>
              </a:ext>
            </a:extLst>
          </p:cNvPr>
          <p:cNvSpPr txBox="1"/>
          <p:nvPr/>
        </p:nvSpPr>
        <p:spPr>
          <a:xfrm>
            <a:off x="2896696" y="3353959"/>
            <a:ext cx="426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e, g, d, b, c, f}        F =[ae], [</a:t>
            </a:r>
            <a:r>
              <a:rPr lang="en-US" sz="1400" dirty="0" err="1"/>
              <a:t>eg</a:t>
            </a:r>
            <a:r>
              <a:rPr lang="en-US" sz="1400" dirty="0"/>
              <a:t>], [</a:t>
            </a:r>
            <a:r>
              <a:rPr lang="en-US" sz="1400" dirty="0" err="1"/>
              <a:t>gd</a:t>
            </a:r>
            <a:r>
              <a:rPr lang="en-US" sz="1400" dirty="0"/>
              <a:t>], [eb], [</a:t>
            </a:r>
            <a:r>
              <a:rPr lang="en-US" sz="1400" dirty="0" err="1"/>
              <a:t>bc</a:t>
            </a:r>
            <a:r>
              <a:rPr lang="en-US" sz="1400" dirty="0"/>
              <a:t>], [</a:t>
            </a:r>
            <a:r>
              <a:rPr lang="en-US" sz="1400" dirty="0" err="1"/>
              <a:t>cf</a:t>
            </a:r>
            <a:r>
              <a:rPr lang="en-US" sz="1400" dirty="0"/>
              <a:t>] 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24C097-E4DF-4FE0-A506-0508DADC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39727"/>
              </p:ext>
            </p:extLst>
          </p:nvPr>
        </p:nvGraphicFramePr>
        <p:xfrm>
          <a:off x="7732829" y="631652"/>
          <a:ext cx="292473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55E31AA-695B-452E-8FC5-D89CF137C37D}"/>
              </a:ext>
            </a:extLst>
          </p:cNvPr>
          <p:cNvSpPr txBox="1"/>
          <p:nvPr/>
        </p:nvSpPr>
        <p:spPr>
          <a:xfrm>
            <a:off x="7259623" y="184936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6</a:t>
            </a:r>
            <a:r>
              <a:rPr lang="en-US" sz="1400" dirty="0"/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E73BA3-865B-4EB6-BBB8-F23315224158}"/>
              </a:ext>
            </a:extLst>
          </p:cNvPr>
          <p:cNvSpPr txBox="1"/>
          <p:nvPr/>
        </p:nvSpPr>
        <p:spPr>
          <a:xfrm>
            <a:off x="7087150" y="310883"/>
            <a:ext cx="486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e, g, d, b, c, f, h}        F =[ae], [</a:t>
            </a:r>
            <a:r>
              <a:rPr lang="en-US" sz="1400" dirty="0" err="1"/>
              <a:t>eg</a:t>
            </a:r>
            <a:r>
              <a:rPr lang="en-US" sz="1400" dirty="0"/>
              <a:t>], [</a:t>
            </a:r>
            <a:r>
              <a:rPr lang="en-US" sz="1400" dirty="0" err="1"/>
              <a:t>gd</a:t>
            </a:r>
            <a:r>
              <a:rPr lang="en-US" sz="1400" dirty="0"/>
              <a:t>], [eb], [</a:t>
            </a:r>
            <a:r>
              <a:rPr lang="en-US" sz="1400" dirty="0" err="1"/>
              <a:t>bc</a:t>
            </a:r>
            <a:r>
              <a:rPr lang="en-US" sz="1400" dirty="0"/>
              <a:t>], [</a:t>
            </a:r>
            <a:r>
              <a:rPr lang="en-US" sz="1400" dirty="0" err="1"/>
              <a:t>cf</a:t>
            </a:r>
            <a:r>
              <a:rPr lang="en-US" sz="1400" dirty="0"/>
              <a:t>], [</a:t>
            </a:r>
            <a:r>
              <a:rPr lang="en-US" sz="1400" dirty="0" err="1"/>
              <a:t>fh</a:t>
            </a:r>
            <a:r>
              <a:rPr lang="en-US" sz="1400" dirty="0"/>
              <a:t>]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46CCAB-6C1A-445D-9F0F-91D34555A5BE}"/>
              </a:ext>
            </a:extLst>
          </p:cNvPr>
          <p:cNvSpPr txBox="1"/>
          <p:nvPr/>
        </p:nvSpPr>
        <p:spPr>
          <a:xfrm>
            <a:off x="8085167" y="3200070"/>
            <a:ext cx="242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+ 1 + 1 + 2 + 3 + 2 + 1 = 11</a:t>
            </a:r>
          </a:p>
        </p:txBody>
      </p:sp>
    </p:spTree>
    <p:extLst>
      <p:ext uri="{BB962C8B-B14F-4D97-AF65-F5344CB8AC3E}">
        <p14:creationId xmlns:p14="http://schemas.microsoft.com/office/powerpoint/2010/main" val="192656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4D9D7-3534-40C5-9B27-5412AE2CD938}"/>
              </a:ext>
            </a:extLst>
          </p:cNvPr>
          <p:cNvSpPr txBox="1"/>
          <p:nvPr/>
        </p:nvSpPr>
        <p:spPr>
          <a:xfrm>
            <a:off x="11590425" y="0"/>
            <a:ext cx="60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Page 1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72A3D-433F-4015-87BD-05817C33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6" y="69394"/>
            <a:ext cx="3205632" cy="2165314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B7E43F7-BFA5-4C4A-8741-54CB7E636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04947"/>
              </p:ext>
            </p:extLst>
          </p:nvPr>
        </p:nvGraphicFramePr>
        <p:xfrm>
          <a:off x="582244" y="4050996"/>
          <a:ext cx="28029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38">
                  <a:extLst>
                    <a:ext uri="{9D8B030D-6E8A-4147-A177-3AD203B41FA5}">
                      <a16:colId xmlns:a16="http://schemas.microsoft.com/office/drawing/2014/main" val="348789217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585996209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932254798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357179457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1079645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241223350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07243574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767653291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0354995"/>
                    </a:ext>
                  </a:extLst>
                </a:gridCol>
              </a:tblGrid>
              <a:tr h="2153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7410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2204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2874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4707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2337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84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551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79186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66013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557E82E-DF56-4117-AE59-0DC6D9716523}"/>
              </a:ext>
            </a:extLst>
          </p:cNvPr>
          <p:cNvSpPr/>
          <p:nvPr/>
        </p:nvSpPr>
        <p:spPr>
          <a:xfrm>
            <a:off x="107300" y="2234710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BD77F-B5AD-4799-8E71-F38FEFD160BC}"/>
              </a:ext>
            </a:extLst>
          </p:cNvPr>
          <p:cNvSpPr/>
          <p:nvPr/>
        </p:nvSpPr>
        <p:spPr>
          <a:xfrm>
            <a:off x="1090973" y="2234710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A55E20-755B-4B6A-AACC-1E50F7ECF029}"/>
              </a:ext>
            </a:extLst>
          </p:cNvPr>
          <p:cNvSpPr/>
          <p:nvPr/>
        </p:nvSpPr>
        <p:spPr>
          <a:xfrm>
            <a:off x="2074646" y="223470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932F36-8B95-4E39-83BF-D48BB775EA4C}"/>
              </a:ext>
            </a:extLst>
          </p:cNvPr>
          <p:cNvSpPr/>
          <p:nvPr/>
        </p:nvSpPr>
        <p:spPr>
          <a:xfrm>
            <a:off x="3051675" y="2234709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3DAEB8-EFB3-4752-BF63-30B0352E38B9}"/>
              </a:ext>
            </a:extLst>
          </p:cNvPr>
          <p:cNvSpPr/>
          <p:nvPr/>
        </p:nvSpPr>
        <p:spPr>
          <a:xfrm>
            <a:off x="107300" y="3327244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437AF2-36C2-424E-BE3C-D4F1098BFFC2}"/>
              </a:ext>
            </a:extLst>
          </p:cNvPr>
          <p:cNvSpPr/>
          <p:nvPr/>
        </p:nvSpPr>
        <p:spPr>
          <a:xfrm>
            <a:off x="1090973" y="3327244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F81A00-1B47-41A0-8D67-10E3FA9275AB}"/>
              </a:ext>
            </a:extLst>
          </p:cNvPr>
          <p:cNvSpPr/>
          <p:nvPr/>
        </p:nvSpPr>
        <p:spPr>
          <a:xfrm>
            <a:off x="2074646" y="3327242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A7A416-26DD-4559-A35B-88326321B01F}"/>
              </a:ext>
            </a:extLst>
          </p:cNvPr>
          <p:cNvSpPr/>
          <p:nvPr/>
        </p:nvSpPr>
        <p:spPr>
          <a:xfrm>
            <a:off x="3051675" y="3327243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45166A-7710-47A5-9F02-A7BBA824C91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68557" y="2365339"/>
            <a:ext cx="722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1B5C4C-658D-42C6-8D2C-9D9F413124B7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1352230" y="2365337"/>
            <a:ext cx="722416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D9470A-C55D-48A0-8F80-735EE6AD778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2335903" y="2365337"/>
            <a:ext cx="715772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D55B19-00ED-4A90-A05A-51A48BF485DD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182304" y="2495966"/>
            <a:ext cx="0" cy="8312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E344B2-7B88-4609-8A66-2F3BFB86F93C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2205275" y="2495965"/>
            <a:ext cx="0" cy="8312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99863A-8084-4D2F-BD28-5497555D35B7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1352230" y="3457871"/>
            <a:ext cx="722416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8B3D3A-DC4E-4507-BA62-8BEA84C6DAF9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>
            <a:off x="237929" y="2495967"/>
            <a:ext cx="0" cy="8312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1A10DD-4470-40E1-8BEB-D42667FAD443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1221602" y="2495967"/>
            <a:ext cx="0" cy="83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058CFA-C34E-4975-9E66-C57D7949E0C9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>
            <a:off x="368557" y="3457873"/>
            <a:ext cx="722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6A960FB-4F40-4D24-AF3D-C528794BC888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335903" y="3457871"/>
            <a:ext cx="71577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0CE881-F8DA-44EB-8031-C66D539EFCC6}"/>
              </a:ext>
            </a:extLst>
          </p:cNvPr>
          <p:cNvSpPr txBox="1"/>
          <p:nvPr/>
        </p:nvSpPr>
        <p:spPr>
          <a:xfrm>
            <a:off x="582244" y="2365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30E547-BF8A-4004-88B9-A088B86E73BF}"/>
              </a:ext>
            </a:extLst>
          </p:cNvPr>
          <p:cNvSpPr txBox="1"/>
          <p:nvPr/>
        </p:nvSpPr>
        <p:spPr>
          <a:xfrm>
            <a:off x="1553521" y="2352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51C86C-ECAB-42AF-B13E-689228C14701}"/>
              </a:ext>
            </a:extLst>
          </p:cNvPr>
          <p:cNvSpPr txBox="1"/>
          <p:nvPr/>
        </p:nvSpPr>
        <p:spPr>
          <a:xfrm>
            <a:off x="2551760" y="2365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57116F-C2B4-44D8-B4EE-D9128DF3E6FE}"/>
              </a:ext>
            </a:extLst>
          </p:cNvPr>
          <p:cNvSpPr txBox="1"/>
          <p:nvPr/>
        </p:nvSpPr>
        <p:spPr>
          <a:xfrm>
            <a:off x="2542946" y="3457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21BECC-409B-4224-88F3-D72D0B058BFD}"/>
              </a:ext>
            </a:extLst>
          </p:cNvPr>
          <p:cNvSpPr txBox="1"/>
          <p:nvPr/>
        </p:nvSpPr>
        <p:spPr>
          <a:xfrm>
            <a:off x="1556397" y="3457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1A30AA-8EF7-4FDE-8CF7-1BF2020502A1}"/>
              </a:ext>
            </a:extLst>
          </p:cNvPr>
          <p:cNvSpPr txBox="1"/>
          <p:nvPr/>
        </p:nvSpPr>
        <p:spPr>
          <a:xfrm>
            <a:off x="582244" y="3457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980B92-CCBF-4642-A711-DA1EB5D4359C}"/>
              </a:ext>
            </a:extLst>
          </p:cNvPr>
          <p:cNvSpPr txBox="1"/>
          <p:nvPr/>
        </p:nvSpPr>
        <p:spPr>
          <a:xfrm>
            <a:off x="-43543" y="2757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2DAE39-F966-4A95-A143-40B47E3F27AA}"/>
              </a:ext>
            </a:extLst>
          </p:cNvPr>
          <p:cNvSpPr txBox="1"/>
          <p:nvPr/>
        </p:nvSpPr>
        <p:spPr>
          <a:xfrm>
            <a:off x="960345" y="2773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32142F-6F31-41E2-90D5-005FFDA7D45E}"/>
              </a:ext>
            </a:extLst>
          </p:cNvPr>
          <p:cNvSpPr txBox="1"/>
          <p:nvPr/>
        </p:nvSpPr>
        <p:spPr>
          <a:xfrm>
            <a:off x="1923804" y="276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BF9D61-402D-464A-B30F-B5E8C660C063}"/>
              </a:ext>
            </a:extLst>
          </p:cNvPr>
          <p:cNvSpPr txBox="1"/>
          <p:nvPr/>
        </p:nvSpPr>
        <p:spPr>
          <a:xfrm>
            <a:off x="2909832" y="2773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61" name="Table 9">
            <a:extLst>
              <a:ext uri="{FF2B5EF4-FFF2-40B4-BE49-F238E27FC236}">
                <a16:creationId xmlns:a16="http://schemas.microsoft.com/office/drawing/2014/main" id="{86DF3E2B-9D9D-491E-A427-B7EC70152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75180"/>
              </p:ext>
            </p:extLst>
          </p:nvPr>
        </p:nvGraphicFramePr>
        <p:xfrm>
          <a:off x="4428715" y="4050996"/>
          <a:ext cx="28029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38">
                  <a:extLst>
                    <a:ext uri="{9D8B030D-6E8A-4147-A177-3AD203B41FA5}">
                      <a16:colId xmlns:a16="http://schemas.microsoft.com/office/drawing/2014/main" val="348789217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585996209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932254798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357179457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1079645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241223350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07243574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767653291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0354995"/>
                    </a:ext>
                  </a:extLst>
                </a:gridCol>
              </a:tblGrid>
              <a:tr h="2153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7410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2204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2874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4707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2337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84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551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79186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66013"/>
                  </a:ext>
                </a:extLst>
              </a:tr>
            </a:tbl>
          </a:graphicData>
        </a:graphic>
      </p:graphicFrame>
      <p:graphicFrame>
        <p:nvGraphicFramePr>
          <p:cNvPr id="63" name="Table 9">
            <a:extLst>
              <a:ext uri="{FF2B5EF4-FFF2-40B4-BE49-F238E27FC236}">
                <a16:creationId xmlns:a16="http://schemas.microsoft.com/office/drawing/2014/main" id="{7DD8D7E0-C32D-41BF-BCE2-7AA41920F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91384"/>
              </p:ext>
            </p:extLst>
          </p:nvPr>
        </p:nvGraphicFramePr>
        <p:xfrm>
          <a:off x="4428715" y="1117717"/>
          <a:ext cx="28029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38">
                  <a:extLst>
                    <a:ext uri="{9D8B030D-6E8A-4147-A177-3AD203B41FA5}">
                      <a16:colId xmlns:a16="http://schemas.microsoft.com/office/drawing/2014/main" val="348789217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585996209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932254798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357179457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1079645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241223350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07243574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767653291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0354995"/>
                    </a:ext>
                  </a:extLst>
                </a:gridCol>
              </a:tblGrid>
              <a:tr h="2153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7410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2204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2874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4707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2337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84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551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79186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66013"/>
                  </a:ext>
                </a:extLst>
              </a:tr>
            </a:tbl>
          </a:graphicData>
        </a:graphic>
      </p:graphicFrame>
      <p:graphicFrame>
        <p:nvGraphicFramePr>
          <p:cNvPr id="65" name="Table 9">
            <a:extLst>
              <a:ext uri="{FF2B5EF4-FFF2-40B4-BE49-F238E27FC236}">
                <a16:creationId xmlns:a16="http://schemas.microsoft.com/office/drawing/2014/main" id="{77654183-93B2-4250-B69C-E0C1EF257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22874"/>
              </p:ext>
            </p:extLst>
          </p:nvPr>
        </p:nvGraphicFramePr>
        <p:xfrm>
          <a:off x="8220811" y="1117717"/>
          <a:ext cx="28029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38">
                  <a:extLst>
                    <a:ext uri="{9D8B030D-6E8A-4147-A177-3AD203B41FA5}">
                      <a16:colId xmlns:a16="http://schemas.microsoft.com/office/drawing/2014/main" val="348789217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585996209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932254798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357179457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1079645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241223350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07243574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767653291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0354995"/>
                    </a:ext>
                  </a:extLst>
                </a:gridCol>
              </a:tblGrid>
              <a:tr h="2153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7410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2204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2874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4707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2337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84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551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79186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66013"/>
                  </a:ext>
                </a:extLst>
              </a:tr>
            </a:tbl>
          </a:graphicData>
        </a:graphic>
      </p:graphicFrame>
      <p:graphicFrame>
        <p:nvGraphicFramePr>
          <p:cNvPr id="66" name="Table 9">
            <a:extLst>
              <a:ext uri="{FF2B5EF4-FFF2-40B4-BE49-F238E27FC236}">
                <a16:creationId xmlns:a16="http://schemas.microsoft.com/office/drawing/2014/main" id="{0914D8AE-FC12-4B12-BD9C-F4DADB5E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19853"/>
              </p:ext>
            </p:extLst>
          </p:nvPr>
        </p:nvGraphicFramePr>
        <p:xfrm>
          <a:off x="8220811" y="4050996"/>
          <a:ext cx="28029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38">
                  <a:extLst>
                    <a:ext uri="{9D8B030D-6E8A-4147-A177-3AD203B41FA5}">
                      <a16:colId xmlns:a16="http://schemas.microsoft.com/office/drawing/2014/main" val="348789217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585996209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932254798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357179457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1079645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241223350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07243574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767653291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0354995"/>
                    </a:ext>
                  </a:extLst>
                </a:gridCol>
              </a:tblGrid>
              <a:tr h="2153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7410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2204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2874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4707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2337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84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551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79186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66013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3BD314C1-B588-4FC0-8712-BB461FEC41EB}"/>
              </a:ext>
            </a:extLst>
          </p:cNvPr>
          <p:cNvSpPr txBox="1"/>
          <p:nvPr/>
        </p:nvSpPr>
        <p:spPr>
          <a:xfrm>
            <a:off x="3969229" y="229367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1 </a:t>
            </a:r>
            <a:r>
              <a:rPr lang="en-US" sz="1400" dirty="0"/>
              <a:t>=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39F65F-FE5A-44BC-B71D-0BBF09047682}"/>
              </a:ext>
            </a:extLst>
          </p:cNvPr>
          <p:cNvSpPr txBox="1"/>
          <p:nvPr/>
        </p:nvSpPr>
        <p:spPr>
          <a:xfrm>
            <a:off x="3969229" y="528543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2 </a:t>
            </a:r>
            <a:r>
              <a:rPr lang="en-US" sz="1400" dirty="0"/>
              <a:t>=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10BF7-0DBA-48BE-8F12-9C7BC4635974}"/>
              </a:ext>
            </a:extLst>
          </p:cNvPr>
          <p:cNvSpPr txBox="1"/>
          <p:nvPr/>
        </p:nvSpPr>
        <p:spPr>
          <a:xfrm>
            <a:off x="131954" y="528543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 </a:t>
            </a:r>
            <a:r>
              <a:rPr lang="en-US" sz="1400" dirty="0"/>
              <a:t>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B6B36C-FA37-4783-B418-1A3394317BAA}"/>
              </a:ext>
            </a:extLst>
          </p:cNvPr>
          <p:cNvSpPr txBox="1"/>
          <p:nvPr/>
        </p:nvSpPr>
        <p:spPr>
          <a:xfrm>
            <a:off x="7747605" y="229367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3 </a:t>
            </a:r>
            <a:r>
              <a:rPr lang="en-US" sz="1400" dirty="0"/>
              <a:t>=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4F2EEB-DCA3-40D9-8E59-975556E4C9EA}"/>
              </a:ext>
            </a:extLst>
          </p:cNvPr>
          <p:cNvSpPr txBox="1"/>
          <p:nvPr/>
        </p:nvSpPr>
        <p:spPr>
          <a:xfrm>
            <a:off x="7747605" y="528543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4 </a:t>
            </a:r>
            <a:r>
              <a:rPr lang="en-US" sz="1400" dirty="0"/>
              <a:t>=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FFC3E0-038E-495A-9733-76DA741B3DA0}"/>
              </a:ext>
            </a:extLst>
          </p:cNvPr>
          <p:cNvSpPr txBox="1"/>
          <p:nvPr/>
        </p:nvSpPr>
        <p:spPr>
          <a:xfrm>
            <a:off x="365681" y="3734687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{a}	F =Ø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899720-AF59-4195-BD8E-4C0F8F02F955}"/>
              </a:ext>
            </a:extLst>
          </p:cNvPr>
          <p:cNvSpPr txBox="1"/>
          <p:nvPr/>
        </p:nvSpPr>
        <p:spPr>
          <a:xfrm>
            <a:off x="365681" y="6480829"/>
            <a:ext cx="166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e}	F =[ae]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49A3D0-E443-4BBD-92B0-112B727F0E17}"/>
              </a:ext>
            </a:extLst>
          </p:cNvPr>
          <p:cNvSpPr txBox="1"/>
          <p:nvPr/>
        </p:nvSpPr>
        <p:spPr>
          <a:xfrm>
            <a:off x="4208987" y="797787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e, b}	F =[ae], [ab]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A10A93-D2DF-49A8-92E1-42898B75151C}"/>
              </a:ext>
            </a:extLst>
          </p:cNvPr>
          <p:cNvSpPr txBox="1"/>
          <p:nvPr/>
        </p:nvSpPr>
        <p:spPr>
          <a:xfrm>
            <a:off x="4208986" y="3734687"/>
            <a:ext cx="3372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e, b, c}      F =[ae], [ab], [</a:t>
            </a:r>
            <a:r>
              <a:rPr lang="en-US" sz="1400" dirty="0" err="1"/>
              <a:t>bc</a:t>
            </a:r>
            <a:r>
              <a:rPr lang="en-US" sz="1400" dirty="0"/>
              <a:t>]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7506DF-CDF3-425C-9076-2193BA55A497}"/>
              </a:ext>
            </a:extLst>
          </p:cNvPr>
          <p:cNvSpPr txBox="1"/>
          <p:nvPr/>
        </p:nvSpPr>
        <p:spPr>
          <a:xfrm>
            <a:off x="7821417" y="797787"/>
            <a:ext cx="3372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e, b, c, d}      F =[ae], [ab], [</a:t>
            </a:r>
            <a:r>
              <a:rPr lang="en-US" sz="1400" dirty="0" err="1"/>
              <a:t>bc</a:t>
            </a:r>
            <a:r>
              <a:rPr lang="en-US" sz="1400" dirty="0"/>
              <a:t>], [cd]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15ABBB-BF38-4940-B270-D243D7F588BA}"/>
              </a:ext>
            </a:extLst>
          </p:cNvPr>
          <p:cNvSpPr txBox="1"/>
          <p:nvPr/>
        </p:nvSpPr>
        <p:spPr>
          <a:xfrm>
            <a:off x="7747605" y="3734687"/>
            <a:ext cx="426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e, b, c, d, g}      F =[ae], [ab], [</a:t>
            </a:r>
            <a:r>
              <a:rPr lang="en-US" sz="1400" dirty="0" err="1"/>
              <a:t>bc</a:t>
            </a:r>
            <a:r>
              <a:rPr lang="en-US" sz="1400" dirty="0"/>
              <a:t>], [cd], [cg] </a:t>
            </a:r>
          </a:p>
        </p:txBody>
      </p:sp>
    </p:spTree>
    <p:extLst>
      <p:ext uri="{BB962C8B-B14F-4D97-AF65-F5344CB8AC3E}">
        <p14:creationId xmlns:p14="http://schemas.microsoft.com/office/powerpoint/2010/main" val="376035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E75A542-C764-47C6-943D-87CC414DA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90062"/>
              </p:ext>
            </p:extLst>
          </p:nvPr>
        </p:nvGraphicFramePr>
        <p:xfrm>
          <a:off x="4306340" y="304370"/>
          <a:ext cx="28029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38">
                  <a:extLst>
                    <a:ext uri="{9D8B030D-6E8A-4147-A177-3AD203B41FA5}">
                      <a16:colId xmlns:a16="http://schemas.microsoft.com/office/drawing/2014/main" val="348789217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585996209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932254798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357179457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1079645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241223350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07243574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767653291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0354995"/>
                    </a:ext>
                  </a:extLst>
                </a:gridCol>
              </a:tblGrid>
              <a:tr h="2153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7410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2204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2874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4707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2337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84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551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79186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660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9D27553-E0F9-48A2-AF30-BBFA4CEA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6" y="69394"/>
            <a:ext cx="3205632" cy="216531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B5D6566-2C3B-4AF1-B5CD-C6A5D4CF5366}"/>
              </a:ext>
            </a:extLst>
          </p:cNvPr>
          <p:cNvSpPr/>
          <p:nvPr/>
        </p:nvSpPr>
        <p:spPr>
          <a:xfrm>
            <a:off x="107300" y="2234710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303C2F-C9AC-47E5-87A2-B57A7615607A}"/>
              </a:ext>
            </a:extLst>
          </p:cNvPr>
          <p:cNvSpPr/>
          <p:nvPr/>
        </p:nvSpPr>
        <p:spPr>
          <a:xfrm>
            <a:off x="1090973" y="2234710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2EA0E1-7F35-433D-A2F7-01BEA32EBC33}"/>
              </a:ext>
            </a:extLst>
          </p:cNvPr>
          <p:cNvSpPr/>
          <p:nvPr/>
        </p:nvSpPr>
        <p:spPr>
          <a:xfrm>
            <a:off x="2074646" y="223470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E425C7-58BA-4120-A32B-5B4A46F48C61}"/>
              </a:ext>
            </a:extLst>
          </p:cNvPr>
          <p:cNvSpPr/>
          <p:nvPr/>
        </p:nvSpPr>
        <p:spPr>
          <a:xfrm>
            <a:off x="3051675" y="2234709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89186C-89E8-4A28-B830-1EC74D1577D7}"/>
              </a:ext>
            </a:extLst>
          </p:cNvPr>
          <p:cNvSpPr/>
          <p:nvPr/>
        </p:nvSpPr>
        <p:spPr>
          <a:xfrm>
            <a:off x="107300" y="3327244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FF9D76-082F-4398-93F4-7B093F24330B}"/>
              </a:ext>
            </a:extLst>
          </p:cNvPr>
          <p:cNvSpPr/>
          <p:nvPr/>
        </p:nvSpPr>
        <p:spPr>
          <a:xfrm>
            <a:off x="1090973" y="3327244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431220-8231-4D4B-B134-908D70C556CE}"/>
              </a:ext>
            </a:extLst>
          </p:cNvPr>
          <p:cNvSpPr/>
          <p:nvPr/>
        </p:nvSpPr>
        <p:spPr>
          <a:xfrm>
            <a:off x="2074646" y="3327242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4FBCCA-6208-4BD9-B4CD-049E13E9A7DB}"/>
              </a:ext>
            </a:extLst>
          </p:cNvPr>
          <p:cNvSpPr/>
          <p:nvPr/>
        </p:nvSpPr>
        <p:spPr>
          <a:xfrm>
            <a:off x="3051675" y="3327243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D2DFB8-AB0B-4B25-8053-DE97DD04D13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68557" y="2365339"/>
            <a:ext cx="722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D28D11-2323-43F6-A7C9-8976C9F77F6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52230" y="2365337"/>
            <a:ext cx="722416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04225D-670C-416B-8C99-1AE71D608AA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35903" y="2365337"/>
            <a:ext cx="715772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EDAF58-58A7-480B-8D31-B105822B4F92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3182304" y="2495966"/>
            <a:ext cx="0" cy="8312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F93E76-2917-40E3-A34C-838452DCC90D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2205275" y="2495965"/>
            <a:ext cx="0" cy="8312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8198C-FB83-475E-9A5D-966B68744070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1352230" y="3457871"/>
            <a:ext cx="722416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2634AD-9E4D-4EFD-A480-1629768CE88D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237929" y="2495967"/>
            <a:ext cx="0" cy="8312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62A810-5F41-488F-8301-B1BDEB97B4DC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1221602" y="2495967"/>
            <a:ext cx="0" cy="83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E62A0B-1DFD-4AD3-ACEF-99E34BB6CEF4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68557" y="3457873"/>
            <a:ext cx="722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4548EE-B659-41B3-87CC-B71490C6F0E4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2335903" y="3457871"/>
            <a:ext cx="71577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FF97E8-A7B7-487B-81FB-1E09C152B48D}"/>
              </a:ext>
            </a:extLst>
          </p:cNvPr>
          <p:cNvSpPr txBox="1"/>
          <p:nvPr/>
        </p:nvSpPr>
        <p:spPr>
          <a:xfrm>
            <a:off x="582244" y="2365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787E6B-8E4D-4576-B2FD-76C8AA0A86A2}"/>
              </a:ext>
            </a:extLst>
          </p:cNvPr>
          <p:cNvSpPr txBox="1"/>
          <p:nvPr/>
        </p:nvSpPr>
        <p:spPr>
          <a:xfrm>
            <a:off x="1553521" y="2352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CD581F-6891-43B8-96D2-505AAE18F39C}"/>
              </a:ext>
            </a:extLst>
          </p:cNvPr>
          <p:cNvSpPr txBox="1"/>
          <p:nvPr/>
        </p:nvSpPr>
        <p:spPr>
          <a:xfrm>
            <a:off x="2551760" y="2365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E9A5CD-D98D-4604-B08D-4C1EE0A7738A}"/>
              </a:ext>
            </a:extLst>
          </p:cNvPr>
          <p:cNvSpPr txBox="1"/>
          <p:nvPr/>
        </p:nvSpPr>
        <p:spPr>
          <a:xfrm>
            <a:off x="2542946" y="3457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62E8CB-2B86-4C6F-A97A-3952BB863488}"/>
              </a:ext>
            </a:extLst>
          </p:cNvPr>
          <p:cNvSpPr txBox="1"/>
          <p:nvPr/>
        </p:nvSpPr>
        <p:spPr>
          <a:xfrm>
            <a:off x="1556397" y="3457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8B86B5-6387-45DC-8761-2AF44FB390C6}"/>
              </a:ext>
            </a:extLst>
          </p:cNvPr>
          <p:cNvSpPr txBox="1"/>
          <p:nvPr/>
        </p:nvSpPr>
        <p:spPr>
          <a:xfrm>
            <a:off x="582244" y="3457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56CED-C4D5-4487-B393-0352036EA457}"/>
              </a:ext>
            </a:extLst>
          </p:cNvPr>
          <p:cNvSpPr txBox="1"/>
          <p:nvPr/>
        </p:nvSpPr>
        <p:spPr>
          <a:xfrm>
            <a:off x="-43543" y="2757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9754C8-5F42-4AE7-BBA0-31B5FB56DDA0}"/>
              </a:ext>
            </a:extLst>
          </p:cNvPr>
          <p:cNvSpPr txBox="1"/>
          <p:nvPr/>
        </p:nvSpPr>
        <p:spPr>
          <a:xfrm>
            <a:off x="960345" y="2773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097A9E-F452-491D-8CCE-6C75E2890189}"/>
              </a:ext>
            </a:extLst>
          </p:cNvPr>
          <p:cNvSpPr txBox="1"/>
          <p:nvPr/>
        </p:nvSpPr>
        <p:spPr>
          <a:xfrm>
            <a:off x="1923804" y="276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1AB9B6-A93A-4E0A-9943-725E943AF74F}"/>
              </a:ext>
            </a:extLst>
          </p:cNvPr>
          <p:cNvSpPr txBox="1"/>
          <p:nvPr/>
        </p:nvSpPr>
        <p:spPr>
          <a:xfrm>
            <a:off x="2909832" y="2773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64" name="Table 9">
            <a:extLst>
              <a:ext uri="{FF2B5EF4-FFF2-40B4-BE49-F238E27FC236}">
                <a16:creationId xmlns:a16="http://schemas.microsoft.com/office/drawing/2014/main" id="{441209DE-23F3-4B12-AC47-F6B469E41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95402"/>
              </p:ext>
            </p:extLst>
          </p:nvPr>
        </p:nvGraphicFramePr>
        <p:xfrm>
          <a:off x="4306340" y="3314892"/>
          <a:ext cx="28029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38">
                  <a:extLst>
                    <a:ext uri="{9D8B030D-6E8A-4147-A177-3AD203B41FA5}">
                      <a16:colId xmlns:a16="http://schemas.microsoft.com/office/drawing/2014/main" val="348789217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585996209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932254798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357179457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1079645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3241223350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2072435742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767653291"/>
                    </a:ext>
                  </a:extLst>
                </a:gridCol>
                <a:gridCol w="311438">
                  <a:extLst>
                    <a:ext uri="{9D8B030D-6E8A-4147-A177-3AD203B41FA5}">
                      <a16:colId xmlns:a16="http://schemas.microsoft.com/office/drawing/2014/main" val="1560354995"/>
                    </a:ext>
                  </a:extLst>
                </a:gridCol>
              </a:tblGrid>
              <a:tr h="2153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7410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2204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2874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4707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2337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84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551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79186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66013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AD068A88-1D8A-46BD-889C-6D9E159F9918}"/>
              </a:ext>
            </a:extLst>
          </p:cNvPr>
          <p:cNvSpPr txBox="1"/>
          <p:nvPr/>
        </p:nvSpPr>
        <p:spPr>
          <a:xfrm>
            <a:off x="3833134" y="153881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5 </a:t>
            </a:r>
            <a:r>
              <a:rPr lang="en-US" sz="1400" dirty="0"/>
              <a:t>=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1B0CCE-9955-423E-863F-E434659E2A66}"/>
              </a:ext>
            </a:extLst>
          </p:cNvPr>
          <p:cNvSpPr txBox="1"/>
          <p:nvPr/>
        </p:nvSpPr>
        <p:spPr>
          <a:xfrm>
            <a:off x="3833134" y="454933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6 </a:t>
            </a:r>
            <a:r>
              <a:rPr lang="en-US" sz="1400" dirty="0"/>
              <a:t>=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7CBC30-CD63-4661-A986-07F86042624B}"/>
              </a:ext>
            </a:extLst>
          </p:cNvPr>
          <p:cNvSpPr txBox="1"/>
          <p:nvPr/>
        </p:nvSpPr>
        <p:spPr>
          <a:xfrm>
            <a:off x="3833134" y="33549"/>
            <a:ext cx="426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e, b, c, d, g, h}      F =[ae], [ab], [</a:t>
            </a:r>
            <a:r>
              <a:rPr lang="en-US" sz="1400" dirty="0" err="1"/>
              <a:t>bc</a:t>
            </a:r>
            <a:r>
              <a:rPr lang="en-US" sz="1400" dirty="0"/>
              <a:t>], [cd], [cg], [dh]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DFD382-A02B-4C9F-B419-0CF46FF66B63}"/>
              </a:ext>
            </a:extLst>
          </p:cNvPr>
          <p:cNvSpPr txBox="1"/>
          <p:nvPr/>
        </p:nvSpPr>
        <p:spPr>
          <a:xfrm>
            <a:off x="3833133" y="2988693"/>
            <a:ext cx="4768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e, b, c, d, g, h, f}      F =[ae], [ab], [</a:t>
            </a:r>
            <a:r>
              <a:rPr lang="en-US" sz="1400" dirty="0" err="1"/>
              <a:t>bc</a:t>
            </a:r>
            <a:r>
              <a:rPr lang="en-US" sz="1400" dirty="0"/>
              <a:t>], [cd], [cg], [dh], [gf]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DEA9B2-DD7F-4740-B3C0-7B93BD9B2A1F}"/>
              </a:ext>
            </a:extLst>
          </p:cNvPr>
          <p:cNvSpPr txBox="1"/>
          <p:nvPr/>
        </p:nvSpPr>
        <p:spPr>
          <a:xfrm>
            <a:off x="11590425" y="0"/>
            <a:ext cx="60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Page 2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3AA4CE6-F956-4838-9170-3A5FE3C40314}"/>
              </a:ext>
            </a:extLst>
          </p:cNvPr>
          <p:cNvSpPr txBox="1"/>
          <p:nvPr/>
        </p:nvSpPr>
        <p:spPr>
          <a:xfrm>
            <a:off x="4709996" y="5926998"/>
            <a:ext cx="234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+ 3 + 2 + 1 + 1 + 2 + 2 = 12</a:t>
            </a:r>
          </a:p>
        </p:txBody>
      </p:sp>
    </p:spTree>
    <p:extLst>
      <p:ext uri="{BB962C8B-B14F-4D97-AF65-F5344CB8AC3E}">
        <p14:creationId xmlns:p14="http://schemas.microsoft.com/office/powerpoint/2010/main" val="109353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0EEB90-8BA6-49A9-A7B3-4B8BE6F2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9" y="126684"/>
            <a:ext cx="2391109" cy="2448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48F5A1-3045-473F-8711-6AEEA42EFEF5}"/>
              </a:ext>
            </a:extLst>
          </p:cNvPr>
          <p:cNvSpPr txBox="1"/>
          <p:nvPr/>
        </p:nvSpPr>
        <p:spPr>
          <a:xfrm>
            <a:off x="11590425" y="0"/>
            <a:ext cx="60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Page 3</a:t>
            </a: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238797-FB84-4549-900F-F8410CBF38B1}"/>
              </a:ext>
            </a:extLst>
          </p:cNvPr>
          <p:cNvSpPr/>
          <p:nvPr/>
        </p:nvSpPr>
        <p:spPr>
          <a:xfrm>
            <a:off x="238005" y="3167743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1824B-0B3F-4F97-AA34-C521DBD29F7C}"/>
              </a:ext>
            </a:extLst>
          </p:cNvPr>
          <p:cNvSpPr/>
          <p:nvPr/>
        </p:nvSpPr>
        <p:spPr>
          <a:xfrm>
            <a:off x="238004" y="4283050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90A0E3-1BB0-468E-A928-3D8D666060F7}"/>
              </a:ext>
            </a:extLst>
          </p:cNvPr>
          <p:cNvSpPr/>
          <p:nvPr/>
        </p:nvSpPr>
        <p:spPr>
          <a:xfrm>
            <a:off x="1310243" y="3752603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EAEC5B-BF70-4205-BC10-55652AB09A2B}"/>
              </a:ext>
            </a:extLst>
          </p:cNvPr>
          <p:cNvSpPr/>
          <p:nvPr/>
        </p:nvSpPr>
        <p:spPr>
          <a:xfrm>
            <a:off x="1310243" y="4899569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85756-0C42-42C8-9F9E-5BB51F91F332}"/>
              </a:ext>
            </a:extLst>
          </p:cNvPr>
          <p:cNvSpPr/>
          <p:nvPr/>
        </p:nvSpPr>
        <p:spPr>
          <a:xfrm>
            <a:off x="2244541" y="4283050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A65AFB-0DDB-4DB2-913B-C91D8EFF2DAA}"/>
              </a:ext>
            </a:extLst>
          </p:cNvPr>
          <p:cNvSpPr/>
          <p:nvPr/>
        </p:nvSpPr>
        <p:spPr>
          <a:xfrm>
            <a:off x="3242463" y="3752603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45C253-EA73-4916-B95C-F33F5948C255}"/>
              </a:ext>
            </a:extLst>
          </p:cNvPr>
          <p:cNvSpPr/>
          <p:nvPr/>
        </p:nvSpPr>
        <p:spPr>
          <a:xfrm>
            <a:off x="3242463" y="489956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70F3CF-A007-4137-811E-3EF2711097C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61002" y="3390740"/>
            <a:ext cx="887501" cy="40012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B554E7-7A05-4894-9ACA-9F41C0777502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61001" y="3975600"/>
            <a:ext cx="887502" cy="345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DD87A4-E136-4887-96AB-A16560249F22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571500" y="3883232"/>
            <a:ext cx="167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DCBDBA-4FA3-4784-B5FA-3A3EA014FDD9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68633" y="3429000"/>
            <a:ext cx="1" cy="8540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FAC256-8A74-476F-A1AA-BD51F360F20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99261" y="4413679"/>
            <a:ext cx="1745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9A6DA-D3EF-409F-8648-C5C64F58F39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1571500" y="5030197"/>
            <a:ext cx="16709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33694F-9EAB-4C57-AE8D-19C0CA2F5467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1001" y="4506047"/>
            <a:ext cx="887502" cy="43178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FBE2F0-E54C-48C1-9195-B37A82A32761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2467538" y="3975600"/>
            <a:ext cx="813185" cy="34571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35E6DB-7A10-4B1B-A488-2E42A374F66B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2467538" y="4506047"/>
            <a:ext cx="813185" cy="43178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B8FBB8-C347-43A5-B054-146017D568A9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1533240" y="3975600"/>
            <a:ext cx="749561" cy="34571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12261B-0700-457B-B076-5F0051F7C897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533240" y="4506047"/>
            <a:ext cx="749561" cy="43178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3B0EC8-16E3-4F05-81FD-E69D24D21082}"/>
              </a:ext>
            </a:extLst>
          </p:cNvPr>
          <p:cNvSpPr txBox="1"/>
          <p:nvPr/>
        </p:nvSpPr>
        <p:spPr>
          <a:xfrm>
            <a:off x="819223" y="3206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B3B735-9045-4FA4-9353-EFBB11B0BD76}"/>
              </a:ext>
            </a:extLst>
          </p:cNvPr>
          <p:cNvSpPr txBox="1"/>
          <p:nvPr/>
        </p:nvSpPr>
        <p:spPr>
          <a:xfrm>
            <a:off x="2224326" y="353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584183-D6CE-45C1-9931-DADC10AB9A1F}"/>
              </a:ext>
            </a:extLst>
          </p:cNvPr>
          <p:cNvSpPr txBox="1"/>
          <p:nvPr/>
        </p:nvSpPr>
        <p:spPr>
          <a:xfrm>
            <a:off x="1884381" y="3893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166E4B-8072-4A5C-BDB8-38831980CD0E}"/>
              </a:ext>
            </a:extLst>
          </p:cNvPr>
          <p:cNvSpPr txBox="1"/>
          <p:nvPr/>
        </p:nvSpPr>
        <p:spPr>
          <a:xfrm>
            <a:off x="2877153" y="404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CC03A2-B937-44FE-A32B-345CDFAD5540}"/>
              </a:ext>
            </a:extLst>
          </p:cNvPr>
          <p:cNvSpPr txBox="1"/>
          <p:nvPr/>
        </p:nvSpPr>
        <p:spPr>
          <a:xfrm>
            <a:off x="2874130" y="4430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EF3F15-CDFE-454C-94D5-FEE759A11B47}"/>
              </a:ext>
            </a:extLst>
          </p:cNvPr>
          <p:cNvSpPr txBox="1"/>
          <p:nvPr/>
        </p:nvSpPr>
        <p:spPr>
          <a:xfrm>
            <a:off x="2218305" y="4733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3C2757-60E1-4CEC-BB9B-21E955B7B130}"/>
              </a:ext>
            </a:extLst>
          </p:cNvPr>
          <p:cNvSpPr txBox="1"/>
          <p:nvPr/>
        </p:nvSpPr>
        <p:spPr>
          <a:xfrm>
            <a:off x="1936036" y="4604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36B09D-E8B9-45C4-960C-C1B8449956D3}"/>
              </a:ext>
            </a:extLst>
          </p:cNvPr>
          <p:cNvSpPr txBox="1"/>
          <p:nvPr/>
        </p:nvSpPr>
        <p:spPr>
          <a:xfrm>
            <a:off x="926594" y="4473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056DEE-D919-4422-BF19-1A5D7DF41B68}"/>
              </a:ext>
            </a:extLst>
          </p:cNvPr>
          <p:cNvSpPr txBox="1"/>
          <p:nvPr/>
        </p:nvSpPr>
        <p:spPr>
          <a:xfrm>
            <a:off x="1221058" y="41062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0605CE-D27D-4924-BEF6-F932D67432E2}"/>
              </a:ext>
            </a:extLst>
          </p:cNvPr>
          <p:cNvSpPr txBox="1"/>
          <p:nvPr/>
        </p:nvSpPr>
        <p:spPr>
          <a:xfrm>
            <a:off x="873189" y="405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10C67D-B92C-4B4D-9DE0-4612D27E2631}"/>
              </a:ext>
            </a:extLst>
          </p:cNvPr>
          <p:cNvSpPr txBox="1"/>
          <p:nvPr/>
        </p:nvSpPr>
        <p:spPr>
          <a:xfrm>
            <a:off x="340581" y="3728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61" name="Table 9">
            <a:extLst>
              <a:ext uri="{FF2B5EF4-FFF2-40B4-BE49-F238E27FC236}">
                <a16:creationId xmlns:a16="http://schemas.microsoft.com/office/drawing/2014/main" id="{D1DFA508-1194-4F27-BBE1-8CA8B1534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85051"/>
              </p:ext>
            </p:extLst>
          </p:nvPr>
        </p:nvGraphicFramePr>
        <p:xfrm>
          <a:off x="4266434" y="769690"/>
          <a:ext cx="25171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42">
                  <a:extLst>
                    <a:ext uri="{9D8B030D-6E8A-4147-A177-3AD203B41FA5}">
                      <a16:colId xmlns:a16="http://schemas.microsoft.com/office/drawing/2014/main" val="3487892172"/>
                    </a:ext>
                  </a:extLst>
                </a:gridCol>
                <a:gridCol w="278003">
                  <a:extLst>
                    <a:ext uri="{9D8B030D-6E8A-4147-A177-3AD203B41FA5}">
                      <a16:colId xmlns:a16="http://schemas.microsoft.com/office/drawing/2014/main" val="2585996209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3932254798"/>
                    </a:ext>
                  </a:extLst>
                </a:gridCol>
                <a:gridCol w="244548">
                  <a:extLst>
                    <a:ext uri="{9D8B030D-6E8A-4147-A177-3AD203B41FA5}">
                      <a16:colId xmlns:a16="http://schemas.microsoft.com/office/drawing/2014/main" val="1357179457"/>
                    </a:ext>
                  </a:extLst>
                </a:gridCol>
                <a:gridCol w="372140">
                  <a:extLst>
                    <a:ext uri="{9D8B030D-6E8A-4147-A177-3AD203B41FA5}">
                      <a16:colId xmlns:a16="http://schemas.microsoft.com/office/drawing/2014/main" val="1561079645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324122335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2072435742"/>
                    </a:ext>
                  </a:extLst>
                </a:gridCol>
                <a:gridCol w="350872">
                  <a:extLst>
                    <a:ext uri="{9D8B030D-6E8A-4147-A177-3AD203B41FA5}">
                      <a16:colId xmlns:a16="http://schemas.microsoft.com/office/drawing/2014/main" val="767653291"/>
                    </a:ext>
                  </a:extLst>
                </a:gridCol>
              </a:tblGrid>
              <a:tr h="2153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7410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2204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2874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4707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2337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84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551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7918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9FC5D795-1C88-4E90-B502-35D3970B0659}"/>
              </a:ext>
            </a:extLst>
          </p:cNvPr>
          <p:cNvSpPr txBox="1"/>
          <p:nvPr/>
        </p:nvSpPr>
        <p:spPr>
          <a:xfrm>
            <a:off x="3793228" y="186697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 </a:t>
            </a:r>
            <a:r>
              <a:rPr lang="en-US" sz="1400" dirty="0"/>
              <a:t>=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8FEA5D-651C-424A-BFBB-A0E9AA6AB90F}"/>
              </a:ext>
            </a:extLst>
          </p:cNvPr>
          <p:cNvSpPr txBox="1"/>
          <p:nvPr/>
        </p:nvSpPr>
        <p:spPr>
          <a:xfrm>
            <a:off x="4029831" y="455253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{a}	F =Ø </a:t>
            </a:r>
          </a:p>
        </p:txBody>
      </p:sp>
      <p:graphicFrame>
        <p:nvGraphicFramePr>
          <p:cNvPr id="64" name="Table 9">
            <a:extLst>
              <a:ext uri="{FF2B5EF4-FFF2-40B4-BE49-F238E27FC236}">
                <a16:creationId xmlns:a16="http://schemas.microsoft.com/office/drawing/2014/main" id="{B49E0884-A53C-47D7-B669-3916B0AC6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77672"/>
              </p:ext>
            </p:extLst>
          </p:nvPr>
        </p:nvGraphicFramePr>
        <p:xfrm>
          <a:off x="4266434" y="3636103"/>
          <a:ext cx="25171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42">
                  <a:extLst>
                    <a:ext uri="{9D8B030D-6E8A-4147-A177-3AD203B41FA5}">
                      <a16:colId xmlns:a16="http://schemas.microsoft.com/office/drawing/2014/main" val="3487892172"/>
                    </a:ext>
                  </a:extLst>
                </a:gridCol>
                <a:gridCol w="278003">
                  <a:extLst>
                    <a:ext uri="{9D8B030D-6E8A-4147-A177-3AD203B41FA5}">
                      <a16:colId xmlns:a16="http://schemas.microsoft.com/office/drawing/2014/main" val="2585996209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3932254798"/>
                    </a:ext>
                  </a:extLst>
                </a:gridCol>
                <a:gridCol w="244548">
                  <a:extLst>
                    <a:ext uri="{9D8B030D-6E8A-4147-A177-3AD203B41FA5}">
                      <a16:colId xmlns:a16="http://schemas.microsoft.com/office/drawing/2014/main" val="1357179457"/>
                    </a:ext>
                  </a:extLst>
                </a:gridCol>
                <a:gridCol w="372140">
                  <a:extLst>
                    <a:ext uri="{9D8B030D-6E8A-4147-A177-3AD203B41FA5}">
                      <a16:colId xmlns:a16="http://schemas.microsoft.com/office/drawing/2014/main" val="1561079645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324122335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2072435742"/>
                    </a:ext>
                  </a:extLst>
                </a:gridCol>
                <a:gridCol w="350872">
                  <a:extLst>
                    <a:ext uri="{9D8B030D-6E8A-4147-A177-3AD203B41FA5}">
                      <a16:colId xmlns:a16="http://schemas.microsoft.com/office/drawing/2014/main" val="767653291"/>
                    </a:ext>
                  </a:extLst>
                </a:gridCol>
              </a:tblGrid>
              <a:tr h="2153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7410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2204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2874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4707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2337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84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551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79186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1AC75314-B673-4AA1-B894-A0D3F7182E87}"/>
              </a:ext>
            </a:extLst>
          </p:cNvPr>
          <p:cNvSpPr txBox="1"/>
          <p:nvPr/>
        </p:nvSpPr>
        <p:spPr>
          <a:xfrm>
            <a:off x="3793228" y="473338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1 </a:t>
            </a:r>
            <a:r>
              <a:rPr lang="en-US" sz="1400" dirty="0"/>
              <a:t>=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D92C55-6AEC-4396-A259-5A9239700632}"/>
              </a:ext>
            </a:extLst>
          </p:cNvPr>
          <p:cNvSpPr txBox="1"/>
          <p:nvPr/>
        </p:nvSpPr>
        <p:spPr>
          <a:xfrm>
            <a:off x="4029831" y="3321666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f}	F =[ad], [df]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909BAE-BC50-4C7C-82AB-38674BE5C55D}"/>
              </a:ext>
            </a:extLst>
          </p:cNvPr>
          <p:cNvSpPr txBox="1"/>
          <p:nvPr/>
        </p:nvSpPr>
        <p:spPr>
          <a:xfrm>
            <a:off x="4029831" y="2930245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d}	F =[ad] </a:t>
            </a:r>
          </a:p>
        </p:txBody>
      </p:sp>
      <p:graphicFrame>
        <p:nvGraphicFramePr>
          <p:cNvPr id="68" name="Table 9">
            <a:extLst>
              <a:ext uri="{FF2B5EF4-FFF2-40B4-BE49-F238E27FC236}">
                <a16:creationId xmlns:a16="http://schemas.microsoft.com/office/drawing/2014/main" id="{5C0ACC3C-124A-45BC-8C49-A38EB417B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30724"/>
              </p:ext>
            </p:extLst>
          </p:nvPr>
        </p:nvGraphicFramePr>
        <p:xfrm>
          <a:off x="8087067" y="769690"/>
          <a:ext cx="25171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42">
                  <a:extLst>
                    <a:ext uri="{9D8B030D-6E8A-4147-A177-3AD203B41FA5}">
                      <a16:colId xmlns:a16="http://schemas.microsoft.com/office/drawing/2014/main" val="3487892172"/>
                    </a:ext>
                  </a:extLst>
                </a:gridCol>
                <a:gridCol w="278003">
                  <a:extLst>
                    <a:ext uri="{9D8B030D-6E8A-4147-A177-3AD203B41FA5}">
                      <a16:colId xmlns:a16="http://schemas.microsoft.com/office/drawing/2014/main" val="2585996209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3932254798"/>
                    </a:ext>
                  </a:extLst>
                </a:gridCol>
                <a:gridCol w="244548">
                  <a:extLst>
                    <a:ext uri="{9D8B030D-6E8A-4147-A177-3AD203B41FA5}">
                      <a16:colId xmlns:a16="http://schemas.microsoft.com/office/drawing/2014/main" val="1357179457"/>
                    </a:ext>
                  </a:extLst>
                </a:gridCol>
                <a:gridCol w="372140">
                  <a:extLst>
                    <a:ext uri="{9D8B030D-6E8A-4147-A177-3AD203B41FA5}">
                      <a16:colId xmlns:a16="http://schemas.microsoft.com/office/drawing/2014/main" val="1561079645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324122335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2072435742"/>
                    </a:ext>
                  </a:extLst>
                </a:gridCol>
                <a:gridCol w="350872">
                  <a:extLst>
                    <a:ext uri="{9D8B030D-6E8A-4147-A177-3AD203B41FA5}">
                      <a16:colId xmlns:a16="http://schemas.microsoft.com/office/drawing/2014/main" val="767653291"/>
                    </a:ext>
                  </a:extLst>
                </a:gridCol>
              </a:tblGrid>
              <a:tr h="2153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7410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2204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2874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4707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2337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84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551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79186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4FBC6A57-C9C5-4F14-B433-D64D73438185}"/>
              </a:ext>
            </a:extLst>
          </p:cNvPr>
          <p:cNvSpPr txBox="1"/>
          <p:nvPr/>
        </p:nvSpPr>
        <p:spPr>
          <a:xfrm>
            <a:off x="7613861" y="186697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2 </a:t>
            </a:r>
            <a:r>
              <a:rPr lang="en-US" sz="1400" dirty="0"/>
              <a:t>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FD66D-F7A7-40E3-8B37-C0C3EAEA5A7D}"/>
              </a:ext>
            </a:extLst>
          </p:cNvPr>
          <p:cNvSpPr txBox="1"/>
          <p:nvPr/>
        </p:nvSpPr>
        <p:spPr>
          <a:xfrm>
            <a:off x="7850464" y="455253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f, b}      F =[ad], [df], [ab] </a:t>
            </a:r>
          </a:p>
        </p:txBody>
      </p:sp>
      <p:graphicFrame>
        <p:nvGraphicFramePr>
          <p:cNvPr id="74" name="Table 9">
            <a:extLst>
              <a:ext uri="{FF2B5EF4-FFF2-40B4-BE49-F238E27FC236}">
                <a16:creationId xmlns:a16="http://schemas.microsoft.com/office/drawing/2014/main" id="{2AA0B3F4-5D96-426F-B939-01953C020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48750"/>
              </p:ext>
            </p:extLst>
          </p:nvPr>
        </p:nvGraphicFramePr>
        <p:xfrm>
          <a:off x="8087067" y="3629443"/>
          <a:ext cx="25171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42">
                  <a:extLst>
                    <a:ext uri="{9D8B030D-6E8A-4147-A177-3AD203B41FA5}">
                      <a16:colId xmlns:a16="http://schemas.microsoft.com/office/drawing/2014/main" val="3487892172"/>
                    </a:ext>
                  </a:extLst>
                </a:gridCol>
                <a:gridCol w="278003">
                  <a:extLst>
                    <a:ext uri="{9D8B030D-6E8A-4147-A177-3AD203B41FA5}">
                      <a16:colId xmlns:a16="http://schemas.microsoft.com/office/drawing/2014/main" val="2585996209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3932254798"/>
                    </a:ext>
                  </a:extLst>
                </a:gridCol>
                <a:gridCol w="244548">
                  <a:extLst>
                    <a:ext uri="{9D8B030D-6E8A-4147-A177-3AD203B41FA5}">
                      <a16:colId xmlns:a16="http://schemas.microsoft.com/office/drawing/2014/main" val="1357179457"/>
                    </a:ext>
                  </a:extLst>
                </a:gridCol>
                <a:gridCol w="372140">
                  <a:extLst>
                    <a:ext uri="{9D8B030D-6E8A-4147-A177-3AD203B41FA5}">
                      <a16:colId xmlns:a16="http://schemas.microsoft.com/office/drawing/2014/main" val="1561079645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324122335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2072435742"/>
                    </a:ext>
                  </a:extLst>
                </a:gridCol>
                <a:gridCol w="350872">
                  <a:extLst>
                    <a:ext uri="{9D8B030D-6E8A-4147-A177-3AD203B41FA5}">
                      <a16:colId xmlns:a16="http://schemas.microsoft.com/office/drawing/2014/main" val="767653291"/>
                    </a:ext>
                  </a:extLst>
                </a:gridCol>
              </a:tblGrid>
              <a:tr h="2153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7410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2204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2874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4707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2337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84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551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7918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53E025C0-D1A6-4BB3-A850-0EC435D1E893}"/>
              </a:ext>
            </a:extLst>
          </p:cNvPr>
          <p:cNvSpPr txBox="1"/>
          <p:nvPr/>
        </p:nvSpPr>
        <p:spPr>
          <a:xfrm>
            <a:off x="7613861" y="472672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3 </a:t>
            </a:r>
            <a:r>
              <a:rPr lang="en-US" sz="1400" dirty="0"/>
              <a:t>=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627E86A-0FE8-4061-8318-B72CEBA4336A}"/>
              </a:ext>
            </a:extLst>
          </p:cNvPr>
          <p:cNvSpPr txBox="1"/>
          <p:nvPr/>
        </p:nvSpPr>
        <p:spPr>
          <a:xfrm>
            <a:off x="7850464" y="3315006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f, b, e}      F =[ad], [df], [ab], [be] </a:t>
            </a:r>
          </a:p>
        </p:txBody>
      </p:sp>
    </p:spTree>
    <p:extLst>
      <p:ext uri="{BB962C8B-B14F-4D97-AF65-F5344CB8AC3E}">
        <p14:creationId xmlns:p14="http://schemas.microsoft.com/office/powerpoint/2010/main" val="252390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C5EA6347-E8BF-41F5-8D15-AAA67B814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0212"/>
              </p:ext>
            </p:extLst>
          </p:nvPr>
        </p:nvGraphicFramePr>
        <p:xfrm>
          <a:off x="4440100" y="936256"/>
          <a:ext cx="25171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42">
                  <a:extLst>
                    <a:ext uri="{9D8B030D-6E8A-4147-A177-3AD203B41FA5}">
                      <a16:colId xmlns:a16="http://schemas.microsoft.com/office/drawing/2014/main" val="3487892172"/>
                    </a:ext>
                  </a:extLst>
                </a:gridCol>
                <a:gridCol w="278003">
                  <a:extLst>
                    <a:ext uri="{9D8B030D-6E8A-4147-A177-3AD203B41FA5}">
                      <a16:colId xmlns:a16="http://schemas.microsoft.com/office/drawing/2014/main" val="2585996209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3932254798"/>
                    </a:ext>
                  </a:extLst>
                </a:gridCol>
                <a:gridCol w="244548">
                  <a:extLst>
                    <a:ext uri="{9D8B030D-6E8A-4147-A177-3AD203B41FA5}">
                      <a16:colId xmlns:a16="http://schemas.microsoft.com/office/drawing/2014/main" val="1357179457"/>
                    </a:ext>
                  </a:extLst>
                </a:gridCol>
                <a:gridCol w="372140">
                  <a:extLst>
                    <a:ext uri="{9D8B030D-6E8A-4147-A177-3AD203B41FA5}">
                      <a16:colId xmlns:a16="http://schemas.microsoft.com/office/drawing/2014/main" val="1561079645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324122335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2072435742"/>
                    </a:ext>
                  </a:extLst>
                </a:gridCol>
                <a:gridCol w="350872">
                  <a:extLst>
                    <a:ext uri="{9D8B030D-6E8A-4147-A177-3AD203B41FA5}">
                      <a16:colId xmlns:a16="http://schemas.microsoft.com/office/drawing/2014/main" val="767653291"/>
                    </a:ext>
                  </a:extLst>
                </a:gridCol>
              </a:tblGrid>
              <a:tr h="2153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7410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2204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2874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4707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2337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84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551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79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251886-875A-4463-A095-2E3702CF0DE2}"/>
              </a:ext>
            </a:extLst>
          </p:cNvPr>
          <p:cNvSpPr txBox="1"/>
          <p:nvPr/>
        </p:nvSpPr>
        <p:spPr>
          <a:xfrm>
            <a:off x="3966894" y="203353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4 </a:t>
            </a:r>
            <a:r>
              <a:rPr lang="en-US" sz="1400" dirty="0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6C0DC-8DA0-40AC-84D8-2E74C8CE3380}"/>
              </a:ext>
            </a:extLst>
          </p:cNvPr>
          <p:cNvSpPr txBox="1"/>
          <p:nvPr/>
        </p:nvSpPr>
        <p:spPr>
          <a:xfrm>
            <a:off x="4203497" y="621819"/>
            <a:ext cx="434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f, b, e, c}      F =[ad], [df], [ab], [be], [</a:t>
            </a:r>
            <a:r>
              <a:rPr lang="en-US" sz="1400" dirty="0" err="1"/>
              <a:t>ec</a:t>
            </a:r>
            <a:r>
              <a:rPr lang="en-US" sz="1400" dirty="0"/>
              <a:t>]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B7291-133A-425F-8CD8-BC3726F19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9" y="126684"/>
            <a:ext cx="2391109" cy="244826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93F85CB-F708-45F1-BB0E-C5D3D8DED089}"/>
              </a:ext>
            </a:extLst>
          </p:cNvPr>
          <p:cNvSpPr/>
          <p:nvPr/>
        </p:nvSpPr>
        <p:spPr>
          <a:xfrm>
            <a:off x="238005" y="3167743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10D024-A5E8-4F6F-BB8C-C7FD79C7165C}"/>
              </a:ext>
            </a:extLst>
          </p:cNvPr>
          <p:cNvSpPr/>
          <p:nvPr/>
        </p:nvSpPr>
        <p:spPr>
          <a:xfrm>
            <a:off x="238004" y="4283050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6D1051-37CA-41FC-97F7-27B889C26CC3}"/>
              </a:ext>
            </a:extLst>
          </p:cNvPr>
          <p:cNvSpPr/>
          <p:nvPr/>
        </p:nvSpPr>
        <p:spPr>
          <a:xfrm>
            <a:off x="1310243" y="3752603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101A77-F07F-4C8F-90EE-B1C7F5E19132}"/>
              </a:ext>
            </a:extLst>
          </p:cNvPr>
          <p:cNvSpPr/>
          <p:nvPr/>
        </p:nvSpPr>
        <p:spPr>
          <a:xfrm>
            <a:off x="1310243" y="4899569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F5BC6E-0B47-4532-A18E-5B980A08B28E}"/>
              </a:ext>
            </a:extLst>
          </p:cNvPr>
          <p:cNvSpPr/>
          <p:nvPr/>
        </p:nvSpPr>
        <p:spPr>
          <a:xfrm>
            <a:off x="2244541" y="4283050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434D96-7159-4A05-BDB1-2444BB8C20F8}"/>
              </a:ext>
            </a:extLst>
          </p:cNvPr>
          <p:cNvSpPr/>
          <p:nvPr/>
        </p:nvSpPr>
        <p:spPr>
          <a:xfrm>
            <a:off x="3242463" y="3752603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CED1A1-7752-46CF-9D62-96E0DFA315A5}"/>
              </a:ext>
            </a:extLst>
          </p:cNvPr>
          <p:cNvSpPr/>
          <p:nvPr/>
        </p:nvSpPr>
        <p:spPr>
          <a:xfrm>
            <a:off x="3242463" y="489956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251C20-38DA-4F41-A3C0-56876E3320F0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61002" y="3390740"/>
            <a:ext cx="887501" cy="40012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CA5968-7028-4FEC-B5F8-A1CB2594E189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461001" y="3975600"/>
            <a:ext cx="887502" cy="345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09C998-180D-4309-81EF-0EEA57C0F1E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1571500" y="3883232"/>
            <a:ext cx="167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417F4A-80E2-4D6F-941A-4634C0BEE48D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368633" y="3429000"/>
            <a:ext cx="1" cy="8540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078CED-DEB6-4537-9C1F-F4D7DDA7E08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499261" y="4413679"/>
            <a:ext cx="1745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46B435-C227-4432-AD70-CF85C4DCA1EB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571500" y="5030197"/>
            <a:ext cx="16709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64DD9B-8B95-4060-B533-7444CE7D531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461001" y="4506047"/>
            <a:ext cx="887502" cy="43178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39917-748D-468E-B931-9D343C69648F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2467538" y="3975600"/>
            <a:ext cx="813185" cy="34571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E6610-2547-45CB-90D5-2185C99BCB25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2467538" y="4506047"/>
            <a:ext cx="813185" cy="43178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6C2029-0D06-4662-BCE2-BBB1F3ACA91D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1533240" y="3975600"/>
            <a:ext cx="749561" cy="34571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E5652D-7F1F-4E93-BC11-7286ECDEC605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1533240" y="4506047"/>
            <a:ext cx="749561" cy="43178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A6BE1-6A1F-48F1-92A9-82EA2B76F246}"/>
              </a:ext>
            </a:extLst>
          </p:cNvPr>
          <p:cNvSpPr txBox="1"/>
          <p:nvPr/>
        </p:nvSpPr>
        <p:spPr>
          <a:xfrm>
            <a:off x="819223" y="3206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5C439B-7DEE-4306-9CA8-01D9AFE03824}"/>
              </a:ext>
            </a:extLst>
          </p:cNvPr>
          <p:cNvSpPr txBox="1"/>
          <p:nvPr/>
        </p:nvSpPr>
        <p:spPr>
          <a:xfrm>
            <a:off x="2224326" y="353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B39A1C-5797-4314-A826-0702981572FE}"/>
              </a:ext>
            </a:extLst>
          </p:cNvPr>
          <p:cNvSpPr txBox="1"/>
          <p:nvPr/>
        </p:nvSpPr>
        <p:spPr>
          <a:xfrm>
            <a:off x="1884381" y="3893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9F697E-E59D-4992-ABE8-B772BE13D82D}"/>
              </a:ext>
            </a:extLst>
          </p:cNvPr>
          <p:cNvSpPr txBox="1"/>
          <p:nvPr/>
        </p:nvSpPr>
        <p:spPr>
          <a:xfrm>
            <a:off x="2877153" y="404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0C252B-08F9-49C2-86CE-BC16A6AD8092}"/>
              </a:ext>
            </a:extLst>
          </p:cNvPr>
          <p:cNvSpPr txBox="1"/>
          <p:nvPr/>
        </p:nvSpPr>
        <p:spPr>
          <a:xfrm>
            <a:off x="2874130" y="4430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E81D5D-897C-475A-B077-BD9518AD63E0}"/>
              </a:ext>
            </a:extLst>
          </p:cNvPr>
          <p:cNvSpPr txBox="1"/>
          <p:nvPr/>
        </p:nvSpPr>
        <p:spPr>
          <a:xfrm>
            <a:off x="2218305" y="4733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5D438-A84D-4D41-9ACC-F94859660246}"/>
              </a:ext>
            </a:extLst>
          </p:cNvPr>
          <p:cNvSpPr txBox="1"/>
          <p:nvPr/>
        </p:nvSpPr>
        <p:spPr>
          <a:xfrm>
            <a:off x="1936036" y="4604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41697D-A42D-423F-B0A0-96F8FEBDE5F4}"/>
              </a:ext>
            </a:extLst>
          </p:cNvPr>
          <p:cNvSpPr txBox="1"/>
          <p:nvPr/>
        </p:nvSpPr>
        <p:spPr>
          <a:xfrm>
            <a:off x="926594" y="4473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E582D8-05F9-4EBE-909A-CA47A2B97F19}"/>
              </a:ext>
            </a:extLst>
          </p:cNvPr>
          <p:cNvSpPr txBox="1"/>
          <p:nvPr/>
        </p:nvSpPr>
        <p:spPr>
          <a:xfrm>
            <a:off x="1221058" y="41062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C972C9-B318-4BA5-85E2-894DC59D81A8}"/>
              </a:ext>
            </a:extLst>
          </p:cNvPr>
          <p:cNvSpPr txBox="1"/>
          <p:nvPr/>
        </p:nvSpPr>
        <p:spPr>
          <a:xfrm>
            <a:off x="873189" y="405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E27284-39E1-45A8-9ABD-3291979762DC}"/>
              </a:ext>
            </a:extLst>
          </p:cNvPr>
          <p:cNvSpPr txBox="1"/>
          <p:nvPr/>
        </p:nvSpPr>
        <p:spPr>
          <a:xfrm>
            <a:off x="340581" y="3728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76F455FE-B804-4D24-846C-B556F60AC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97220"/>
              </p:ext>
            </p:extLst>
          </p:nvPr>
        </p:nvGraphicFramePr>
        <p:xfrm>
          <a:off x="4440100" y="3636103"/>
          <a:ext cx="25171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42">
                  <a:extLst>
                    <a:ext uri="{9D8B030D-6E8A-4147-A177-3AD203B41FA5}">
                      <a16:colId xmlns:a16="http://schemas.microsoft.com/office/drawing/2014/main" val="3487892172"/>
                    </a:ext>
                  </a:extLst>
                </a:gridCol>
                <a:gridCol w="278003">
                  <a:extLst>
                    <a:ext uri="{9D8B030D-6E8A-4147-A177-3AD203B41FA5}">
                      <a16:colId xmlns:a16="http://schemas.microsoft.com/office/drawing/2014/main" val="2585996209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3932254798"/>
                    </a:ext>
                  </a:extLst>
                </a:gridCol>
                <a:gridCol w="244548">
                  <a:extLst>
                    <a:ext uri="{9D8B030D-6E8A-4147-A177-3AD203B41FA5}">
                      <a16:colId xmlns:a16="http://schemas.microsoft.com/office/drawing/2014/main" val="1357179457"/>
                    </a:ext>
                  </a:extLst>
                </a:gridCol>
                <a:gridCol w="372140">
                  <a:extLst>
                    <a:ext uri="{9D8B030D-6E8A-4147-A177-3AD203B41FA5}">
                      <a16:colId xmlns:a16="http://schemas.microsoft.com/office/drawing/2014/main" val="1561079645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324122335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2072435742"/>
                    </a:ext>
                  </a:extLst>
                </a:gridCol>
                <a:gridCol w="350872">
                  <a:extLst>
                    <a:ext uri="{9D8B030D-6E8A-4147-A177-3AD203B41FA5}">
                      <a16:colId xmlns:a16="http://schemas.microsoft.com/office/drawing/2014/main" val="767653291"/>
                    </a:ext>
                  </a:extLst>
                </a:gridCol>
              </a:tblGrid>
              <a:tr h="2153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7410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2204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2874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4707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23372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84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55155"/>
                  </a:ext>
                </a:extLst>
              </a:tr>
              <a:tr h="215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7918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7EEC2AE-1350-4D00-8A86-1BA73598D995}"/>
              </a:ext>
            </a:extLst>
          </p:cNvPr>
          <p:cNvSpPr txBox="1"/>
          <p:nvPr/>
        </p:nvSpPr>
        <p:spPr>
          <a:xfrm>
            <a:off x="3966894" y="473338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5 </a:t>
            </a:r>
            <a:r>
              <a:rPr lang="en-US" sz="1400" dirty="0"/>
              <a:t>=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E78BBA-EB75-4342-9EBE-6CBFA7538C7F}"/>
              </a:ext>
            </a:extLst>
          </p:cNvPr>
          <p:cNvSpPr txBox="1"/>
          <p:nvPr/>
        </p:nvSpPr>
        <p:spPr>
          <a:xfrm>
            <a:off x="4203497" y="3321666"/>
            <a:ext cx="434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f, b, e, c, g}      F =[ad], [df], [ab], [be], [</a:t>
            </a:r>
            <a:r>
              <a:rPr lang="en-US" sz="1400" dirty="0" err="1"/>
              <a:t>ec</a:t>
            </a:r>
            <a:r>
              <a:rPr lang="en-US" sz="1400" dirty="0"/>
              <a:t>], [</a:t>
            </a:r>
            <a:r>
              <a:rPr lang="en-US" sz="1400" dirty="0" err="1"/>
              <a:t>eg</a:t>
            </a:r>
            <a:r>
              <a:rPr lang="en-US" sz="1400" dirty="0"/>
              <a:t>]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1BB51-03AC-42D2-809A-4F38E40567CB}"/>
              </a:ext>
            </a:extLst>
          </p:cNvPr>
          <p:cNvSpPr txBox="1"/>
          <p:nvPr/>
        </p:nvSpPr>
        <p:spPr>
          <a:xfrm>
            <a:off x="11590425" y="0"/>
            <a:ext cx="60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Page 4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107B01-8F29-47FB-9437-327D94FC3134}"/>
              </a:ext>
            </a:extLst>
          </p:cNvPr>
          <p:cNvSpPr txBox="1"/>
          <p:nvPr/>
        </p:nvSpPr>
        <p:spPr>
          <a:xfrm>
            <a:off x="4709996" y="5926998"/>
            <a:ext cx="205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 + 6 + 7 + 7 + 5 + 9 = 39</a:t>
            </a:r>
          </a:p>
        </p:txBody>
      </p:sp>
    </p:spTree>
    <p:extLst>
      <p:ext uri="{BB962C8B-B14F-4D97-AF65-F5344CB8AC3E}">
        <p14:creationId xmlns:p14="http://schemas.microsoft.com/office/powerpoint/2010/main" val="151399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BD4E68-EA62-4401-BE46-2E6D3518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70"/>
            <a:ext cx="2105319" cy="2715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54E76-3FF0-4A88-9A5D-6CCB3A62A1B6}"/>
              </a:ext>
            </a:extLst>
          </p:cNvPr>
          <p:cNvSpPr txBox="1"/>
          <p:nvPr/>
        </p:nvSpPr>
        <p:spPr>
          <a:xfrm>
            <a:off x="11590425" y="0"/>
            <a:ext cx="60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Page 5</a:t>
            </a: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CADB12-0425-443F-AE30-D743D5F5E68A}"/>
              </a:ext>
            </a:extLst>
          </p:cNvPr>
          <p:cNvSpPr/>
          <p:nvPr/>
        </p:nvSpPr>
        <p:spPr>
          <a:xfrm>
            <a:off x="214255" y="3167743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40C038-2BF5-4272-B430-4DED74A11B22}"/>
              </a:ext>
            </a:extLst>
          </p:cNvPr>
          <p:cNvSpPr/>
          <p:nvPr/>
        </p:nvSpPr>
        <p:spPr>
          <a:xfrm>
            <a:off x="1217719" y="3167742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2BC72F-4441-444C-8CCA-54B953B5A7D9}"/>
              </a:ext>
            </a:extLst>
          </p:cNvPr>
          <p:cNvSpPr/>
          <p:nvPr/>
        </p:nvSpPr>
        <p:spPr>
          <a:xfrm>
            <a:off x="2221184" y="3167742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D608A6-19C7-4817-8C07-94738B529B85}"/>
              </a:ext>
            </a:extLst>
          </p:cNvPr>
          <p:cNvSpPr/>
          <p:nvPr/>
        </p:nvSpPr>
        <p:spPr>
          <a:xfrm>
            <a:off x="214255" y="4163291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322E36-7786-4281-ACE1-DFA72BE68667}"/>
              </a:ext>
            </a:extLst>
          </p:cNvPr>
          <p:cNvSpPr/>
          <p:nvPr/>
        </p:nvSpPr>
        <p:spPr>
          <a:xfrm>
            <a:off x="1217719" y="4163290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3F8220-C752-41E4-9D9A-C867CBA79497}"/>
              </a:ext>
            </a:extLst>
          </p:cNvPr>
          <p:cNvSpPr/>
          <p:nvPr/>
        </p:nvSpPr>
        <p:spPr>
          <a:xfrm>
            <a:off x="2221184" y="4163290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49F3FF-E427-42C7-B1B6-5D70923CADBC}"/>
              </a:ext>
            </a:extLst>
          </p:cNvPr>
          <p:cNvSpPr/>
          <p:nvPr/>
        </p:nvSpPr>
        <p:spPr>
          <a:xfrm>
            <a:off x="208815" y="5158839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993FF8-1724-4EEF-BCBE-644C4DCEB924}"/>
              </a:ext>
            </a:extLst>
          </p:cNvPr>
          <p:cNvSpPr/>
          <p:nvPr/>
        </p:nvSpPr>
        <p:spPr>
          <a:xfrm>
            <a:off x="1212279" y="515883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67E714-B929-422C-8395-AFA9D2DCC3D7}"/>
              </a:ext>
            </a:extLst>
          </p:cNvPr>
          <p:cNvSpPr/>
          <p:nvPr/>
        </p:nvSpPr>
        <p:spPr>
          <a:xfrm>
            <a:off x="2215744" y="515883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0309DE-68AD-4317-A983-462098AFD72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75512" y="3298371"/>
            <a:ext cx="74220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2C3D40-8536-4618-8BA9-9C70A9A357C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78976" y="3298371"/>
            <a:ext cx="74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A054A-2126-42A7-9124-C646CC691F3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344884" y="3429000"/>
            <a:ext cx="0" cy="7342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37B626-D3AC-4036-B080-4C80629B2C23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339444" y="4424548"/>
            <a:ext cx="5440" cy="73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A0159B-3ADA-41D9-99DD-3B4AF9F387E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470072" y="5289467"/>
            <a:ext cx="742207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FA92EC-21BA-48E4-B1AC-B4C264D595EC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1473536" y="5289467"/>
            <a:ext cx="74220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53349B-2A6E-4949-A4F0-B3D8D8C1C234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2346373" y="4424547"/>
            <a:ext cx="5440" cy="73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B26D72-33F0-4F9E-8ABB-82A611CE3BEA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2351813" y="3428999"/>
            <a:ext cx="0" cy="7342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C3BD1FA-CF9F-481C-B3E2-D5D64BB36145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1478976" y="4293919"/>
            <a:ext cx="74220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9FD3A4-3C13-4726-B9ED-30F1232EDD9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75512" y="4293919"/>
            <a:ext cx="742207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324FB5-F290-4500-8788-E8687968022D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348348" y="3428999"/>
            <a:ext cx="0" cy="7342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A5AC87-2EF8-4C0C-9CDA-4D9E114326B3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1342908" y="4424547"/>
            <a:ext cx="5440" cy="7342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20CF2AD-F3A8-44E7-84C6-E1E8A9C97B17}"/>
              </a:ext>
            </a:extLst>
          </p:cNvPr>
          <p:cNvSpPr txBox="1"/>
          <p:nvPr/>
        </p:nvSpPr>
        <p:spPr>
          <a:xfrm>
            <a:off x="690332" y="32592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E07C52-FC23-4F7F-8C87-898CEC4ABAE5}"/>
              </a:ext>
            </a:extLst>
          </p:cNvPr>
          <p:cNvSpPr txBox="1"/>
          <p:nvPr/>
        </p:nvSpPr>
        <p:spPr>
          <a:xfrm>
            <a:off x="109437" y="3603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BF00BF-DB40-4E55-8C1F-08FE306B50B0}"/>
              </a:ext>
            </a:extLst>
          </p:cNvPr>
          <p:cNvSpPr txBox="1"/>
          <p:nvPr/>
        </p:nvSpPr>
        <p:spPr>
          <a:xfrm>
            <a:off x="109437" y="4607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12329F-7EFD-43AA-893C-CE53FE8C6DBE}"/>
              </a:ext>
            </a:extLst>
          </p:cNvPr>
          <p:cNvSpPr txBox="1"/>
          <p:nvPr/>
        </p:nvSpPr>
        <p:spPr>
          <a:xfrm>
            <a:off x="731329" y="523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60781E-BC1A-435B-A93A-6B7DA44C9B6A}"/>
              </a:ext>
            </a:extLst>
          </p:cNvPr>
          <p:cNvSpPr txBox="1"/>
          <p:nvPr/>
        </p:nvSpPr>
        <p:spPr>
          <a:xfrm>
            <a:off x="1734793" y="5248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26DCBB-54D1-4A07-8479-354E6AEFB0E2}"/>
              </a:ext>
            </a:extLst>
          </p:cNvPr>
          <p:cNvSpPr txBox="1"/>
          <p:nvPr/>
        </p:nvSpPr>
        <p:spPr>
          <a:xfrm>
            <a:off x="1061436" y="4620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235B20-2288-4234-9754-A64D66B4094A}"/>
              </a:ext>
            </a:extLst>
          </p:cNvPr>
          <p:cNvSpPr txBox="1"/>
          <p:nvPr/>
        </p:nvSpPr>
        <p:spPr>
          <a:xfrm>
            <a:off x="1066876" y="3603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0134F5-2BBF-4572-B9CE-EC435A4641CE}"/>
              </a:ext>
            </a:extLst>
          </p:cNvPr>
          <p:cNvSpPr txBox="1"/>
          <p:nvPr/>
        </p:nvSpPr>
        <p:spPr>
          <a:xfrm>
            <a:off x="1709344" y="3264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44C6A0-6997-4EE4-A9ED-8337CDCB6C57}"/>
              </a:ext>
            </a:extLst>
          </p:cNvPr>
          <p:cNvSpPr txBox="1"/>
          <p:nvPr/>
        </p:nvSpPr>
        <p:spPr>
          <a:xfrm>
            <a:off x="2105319" y="3637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3DF7AF-B838-4CAF-B459-3A5A0D3F7D13}"/>
              </a:ext>
            </a:extLst>
          </p:cNvPr>
          <p:cNvSpPr txBox="1"/>
          <p:nvPr/>
        </p:nvSpPr>
        <p:spPr>
          <a:xfrm>
            <a:off x="2079675" y="462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F83279-FED6-49C5-B432-7A9036BBCC3F}"/>
              </a:ext>
            </a:extLst>
          </p:cNvPr>
          <p:cNvSpPr txBox="1"/>
          <p:nvPr/>
        </p:nvSpPr>
        <p:spPr>
          <a:xfrm>
            <a:off x="723738" y="4254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92CB5D-5F87-413D-B581-D899D5758C46}"/>
              </a:ext>
            </a:extLst>
          </p:cNvPr>
          <p:cNvSpPr txBox="1"/>
          <p:nvPr/>
        </p:nvSpPr>
        <p:spPr>
          <a:xfrm>
            <a:off x="1693658" y="4254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D7C37783-35FC-4E27-B01B-7DB738F77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73379"/>
              </p:ext>
            </p:extLst>
          </p:nvPr>
        </p:nvGraphicFramePr>
        <p:xfrm>
          <a:off x="3462968" y="597155"/>
          <a:ext cx="324971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634013679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9942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9FCE3016-8924-4519-AB33-81F2A698695D}"/>
              </a:ext>
            </a:extLst>
          </p:cNvPr>
          <p:cNvSpPr txBox="1"/>
          <p:nvPr/>
        </p:nvSpPr>
        <p:spPr>
          <a:xfrm>
            <a:off x="2989762" y="181486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 </a:t>
            </a:r>
            <a:r>
              <a:rPr lang="en-US" sz="1400" dirty="0"/>
              <a:t>=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96B553-2560-4E11-8626-A820BABDDD42}"/>
              </a:ext>
            </a:extLst>
          </p:cNvPr>
          <p:cNvSpPr txBox="1"/>
          <p:nvPr/>
        </p:nvSpPr>
        <p:spPr>
          <a:xfrm>
            <a:off x="3226365" y="289377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{a}	F =Ø </a:t>
            </a:r>
          </a:p>
        </p:txBody>
      </p:sp>
      <p:graphicFrame>
        <p:nvGraphicFramePr>
          <p:cNvPr id="69" name="Table 64">
            <a:extLst>
              <a:ext uri="{FF2B5EF4-FFF2-40B4-BE49-F238E27FC236}">
                <a16:creationId xmlns:a16="http://schemas.microsoft.com/office/drawing/2014/main" id="{5DAF733A-0C78-4A89-B685-1921CE7DF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24700"/>
              </p:ext>
            </p:extLst>
          </p:nvPr>
        </p:nvGraphicFramePr>
        <p:xfrm>
          <a:off x="3462968" y="4007287"/>
          <a:ext cx="324971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634013679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9942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383321F2-0B50-4222-8DEA-5356AF8AB00B}"/>
              </a:ext>
            </a:extLst>
          </p:cNvPr>
          <p:cNvSpPr txBox="1"/>
          <p:nvPr/>
        </p:nvSpPr>
        <p:spPr>
          <a:xfrm>
            <a:off x="2989762" y="522499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1 </a:t>
            </a:r>
            <a:r>
              <a:rPr lang="en-US" sz="1400" dirty="0"/>
              <a:t>=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D5E9D0-893F-4413-BBF9-EAA152FC3AC9}"/>
              </a:ext>
            </a:extLst>
          </p:cNvPr>
          <p:cNvSpPr txBox="1"/>
          <p:nvPr/>
        </p:nvSpPr>
        <p:spPr>
          <a:xfrm>
            <a:off x="3226365" y="3699509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e}	F =[ad], [de]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E41B79-553E-483F-BB28-B30ADFB01372}"/>
              </a:ext>
            </a:extLst>
          </p:cNvPr>
          <p:cNvSpPr txBox="1"/>
          <p:nvPr/>
        </p:nvSpPr>
        <p:spPr>
          <a:xfrm>
            <a:off x="3226365" y="3309636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d}	F =[ad] </a:t>
            </a:r>
          </a:p>
        </p:txBody>
      </p:sp>
      <p:graphicFrame>
        <p:nvGraphicFramePr>
          <p:cNvPr id="73" name="Table 64">
            <a:extLst>
              <a:ext uri="{FF2B5EF4-FFF2-40B4-BE49-F238E27FC236}">
                <a16:creationId xmlns:a16="http://schemas.microsoft.com/office/drawing/2014/main" id="{7D3A63FE-0356-4E8B-9616-C2AF9082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95488"/>
              </p:ext>
            </p:extLst>
          </p:nvPr>
        </p:nvGraphicFramePr>
        <p:xfrm>
          <a:off x="7649127" y="597155"/>
          <a:ext cx="324971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634013679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9942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62568775-D259-47A6-A95A-C45BC17DC223}"/>
              </a:ext>
            </a:extLst>
          </p:cNvPr>
          <p:cNvSpPr txBox="1"/>
          <p:nvPr/>
        </p:nvSpPr>
        <p:spPr>
          <a:xfrm>
            <a:off x="7175921" y="181486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2</a:t>
            </a:r>
            <a:r>
              <a:rPr lang="en-US" sz="1400" dirty="0"/>
              <a:t>=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92B7A8-556F-4DCB-BAF3-25C5BDE21CDF}"/>
              </a:ext>
            </a:extLst>
          </p:cNvPr>
          <p:cNvSpPr txBox="1"/>
          <p:nvPr/>
        </p:nvSpPr>
        <p:spPr>
          <a:xfrm>
            <a:off x="7412524" y="289377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e, b}        F =[ad], [de], [eb]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899361-85A6-4FB4-BBA9-730A955AC2F7}"/>
              </a:ext>
            </a:extLst>
          </p:cNvPr>
          <p:cNvSpPr txBox="1"/>
          <p:nvPr/>
        </p:nvSpPr>
        <p:spPr>
          <a:xfrm>
            <a:off x="7175921" y="522499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3</a:t>
            </a:r>
            <a:r>
              <a:rPr lang="en-US" sz="1400" dirty="0"/>
              <a:t>=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A33762-E276-4582-A88D-FF26520EE08B}"/>
              </a:ext>
            </a:extLst>
          </p:cNvPr>
          <p:cNvSpPr txBox="1"/>
          <p:nvPr/>
        </p:nvSpPr>
        <p:spPr>
          <a:xfrm>
            <a:off x="7412523" y="3699508"/>
            <a:ext cx="3561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e, b, h}        F =[ad], [de], [eb], [eh] </a:t>
            </a:r>
          </a:p>
        </p:txBody>
      </p:sp>
      <p:graphicFrame>
        <p:nvGraphicFramePr>
          <p:cNvPr id="79" name="Table 64">
            <a:extLst>
              <a:ext uri="{FF2B5EF4-FFF2-40B4-BE49-F238E27FC236}">
                <a16:creationId xmlns:a16="http://schemas.microsoft.com/office/drawing/2014/main" id="{88797972-15F5-437D-98C2-0974D31C4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27933"/>
              </p:ext>
            </p:extLst>
          </p:nvPr>
        </p:nvGraphicFramePr>
        <p:xfrm>
          <a:off x="7649127" y="3973249"/>
          <a:ext cx="324971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634013679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20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F77B13-0989-4AAA-AC88-0EC9258AB660}"/>
              </a:ext>
            </a:extLst>
          </p:cNvPr>
          <p:cNvSpPr txBox="1"/>
          <p:nvPr/>
        </p:nvSpPr>
        <p:spPr>
          <a:xfrm>
            <a:off x="2847526" y="1873232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4</a:t>
            </a:r>
            <a:r>
              <a:rPr lang="en-US" sz="1400" dirty="0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43591-A7E7-4135-9671-7A2CF0EC2DD5}"/>
              </a:ext>
            </a:extLst>
          </p:cNvPr>
          <p:cNvSpPr txBox="1"/>
          <p:nvPr/>
        </p:nvSpPr>
        <p:spPr>
          <a:xfrm>
            <a:off x="3084128" y="347743"/>
            <a:ext cx="385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e, b, h, </a:t>
            </a:r>
            <a:r>
              <a:rPr lang="en-US" sz="1400" dirty="0" err="1"/>
              <a:t>i</a:t>
            </a:r>
            <a:r>
              <a:rPr lang="en-US" sz="1400" dirty="0"/>
              <a:t>}        F =[ad], [de], [eb], [eh], [hi]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10A536-AABA-4172-A350-D536DEBD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70"/>
            <a:ext cx="2105319" cy="271500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0B4AF48-9384-4107-A187-794B8608BDB3}"/>
              </a:ext>
            </a:extLst>
          </p:cNvPr>
          <p:cNvSpPr/>
          <p:nvPr/>
        </p:nvSpPr>
        <p:spPr>
          <a:xfrm>
            <a:off x="214255" y="3167743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8D31F3-F986-4C4F-BB4B-831D062D85CB}"/>
              </a:ext>
            </a:extLst>
          </p:cNvPr>
          <p:cNvSpPr/>
          <p:nvPr/>
        </p:nvSpPr>
        <p:spPr>
          <a:xfrm>
            <a:off x="1217719" y="3167742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101B72-74C6-4D11-B64D-B7B503A29B5A}"/>
              </a:ext>
            </a:extLst>
          </p:cNvPr>
          <p:cNvSpPr/>
          <p:nvPr/>
        </p:nvSpPr>
        <p:spPr>
          <a:xfrm>
            <a:off x="2221184" y="3167742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48BDE9-52CF-4F30-BAE0-C019AA79FB1E}"/>
              </a:ext>
            </a:extLst>
          </p:cNvPr>
          <p:cNvSpPr/>
          <p:nvPr/>
        </p:nvSpPr>
        <p:spPr>
          <a:xfrm>
            <a:off x="214255" y="4163291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3E527F-EA56-4406-9538-3D7A04CDE583}"/>
              </a:ext>
            </a:extLst>
          </p:cNvPr>
          <p:cNvSpPr/>
          <p:nvPr/>
        </p:nvSpPr>
        <p:spPr>
          <a:xfrm>
            <a:off x="1217719" y="4163290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2796C3-801D-4DF1-B28B-BB68D9672DAB}"/>
              </a:ext>
            </a:extLst>
          </p:cNvPr>
          <p:cNvSpPr/>
          <p:nvPr/>
        </p:nvSpPr>
        <p:spPr>
          <a:xfrm>
            <a:off x="2221184" y="4163290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6853EC-D96F-44DD-8CB2-547DC14F0E51}"/>
              </a:ext>
            </a:extLst>
          </p:cNvPr>
          <p:cNvSpPr/>
          <p:nvPr/>
        </p:nvSpPr>
        <p:spPr>
          <a:xfrm>
            <a:off x="208815" y="5158839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7ADAF7-8C1F-4242-8CF0-2F44CA6ED0BA}"/>
              </a:ext>
            </a:extLst>
          </p:cNvPr>
          <p:cNvSpPr/>
          <p:nvPr/>
        </p:nvSpPr>
        <p:spPr>
          <a:xfrm>
            <a:off x="1212279" y="515883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59D2CA6-D589-4251-9CB0-68294A5C1A0E}"/>
              </a:ext>
            </a:extLst>
          </p:cNvPr>
          <p:cNvSpPr/>
          <p:nvPr/>
        </p:nvSpPr>
        <p:spPr>
          <a:xfrm>
            <a:off x="2215744" y="515883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DDB3F3-4BE2-4129-BA2E-AE75B03BE800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475512" y="3298371"/>
            <a:ext cx="74220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8FA10B-C463-411C-9D10-E52306553E9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478976" y="3298371"/>
            <a:ext cx="74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0AE25A-6EC6-4B05-8AD2-BFAE3152E108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344884" y="3429000"/>
            <a:ext cx="0" cy="7342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B4787A-1700-478F-BD7D-5F87EC2D98D8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339444" y="4424548"/>
            <a:ext cx="5440" cy="73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D66AF2-CFD7-48D1-9FF2-1DCC2B248DF6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70072" y="5289467"/>
            <a:ext cx="742207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89C062-8900-4D96-A4D3-8304017827D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1473536" y="5289467"/>
            <a:ext cx="74220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266B03-C5B3-4E27-BDF4-8A5D1C305BF1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2346373" y="4424547"/>
            <a:ext cx="5440" cy="73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76615-7D05-4C3B-BC0C-48E3FCF1186B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2351813" y="3428999"/>
            <a:ext cx="0" cy="7342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DC52D3-F7B6-4430-8800-0627EC6EFEA1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478976" y="4293919"/>
            <a:ext cx="74220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33FA5C-AFEF-45CB-9BD7-5BE0F18D8A80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475512" y="4293919"/>
            <a:ext cx="742207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BC83A5-6334-469F-9BC3-CA8410149FF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1348348" y="3428999"/>
            <a:ext cx="0" cy="7342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F45178-EACA-45F6-A75B-9E049438056F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 flipH="1">
            <a:off x="1342908" y="4424547"/>
            <a:ext cx="5440" cy="7342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0D2FD7-B96F-4F32-9944-44E59773DEEB}"/>
              </a:ext>
            </a:extLst>
          </p:cNvPr>
          <p:cNvSpPr txBox="1"/>
          <p:nvPr/>
        </p:nvSpPr>
        <p:spPr>
          <a:xfrm>
            <a:off x="690332" y="32592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F8808D-714C-4360-9AA0-B396D1CF0712}"/>
              </a:ext>
            </a:extLst>
          </p:cNvPr>
          <p:cNvSpPr txBox="1"/>
          <p:nvPr/>
        </p:nvSpPr>
        <p:spPr>
          <a:xfrm>
            <a:off x="109437" y="3603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2C79AF-A500-4C2D-99EE-99447E5768BA}"/>
              </a:ext>
            </a:extLst>
          </p:cNvPr>
          <p:cNvSpPr txBox="1"/>
          <p:nvPr/>
        </p:nvSpPr>
        <p:spPr>
          <a:xfrm>
            <a:off x="109437" y="4607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17819B-2C89-42A8-B11C-F1786554F684}"/>
              </a:ext>
            </a:extLst>
          </p:cNvPr>
          <p:cNvSpPr txBox="1"/>
          <p:nvPr/>
        </p:nvSpPr>
        <p:spPr>
          <a:xfrm>
            <a:off x="731329" y="523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6EFDF1-8620-4508-BD8D-DC1AAFCC984F}"/>
              </a:ext>
            </a:extLst>
          </p:cNvPr>
          <p:cNvSpPr txBox="1"/>
          <p:nvPr/>
        </p:nvSpPr>
        <p:spPr>
          <a:xfrm>
            <a:off x="1734793" y="5248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7A2526-4068-4257-A01B-FD92F0C075B2}"/>
              </a:ext>
            </a:extLst>
          </p:cNvPr>
          <p:cNvSpPr txBox="1"/>
          <p:nvPr/>
        </p:nvSpPr>
        <p:spPr>
          <a:xfrm>
            <a:off x="1061436" y="4620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E7FB2D-E6A7-499D-85E7-30F533487F17}"/>
              </a:ext>
            </a:extLst>
          </p:cNvPr>
          <p:cNvSpPr txBox="1"/>
          <p:nvPr/>
        </p:nvSpPr>
        <p:spPr>
          <a:xfrm>
            <a:off x="1066876" y="3603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968D9D-8812-49D1-B11B-B6B9FD992A36}"/>
              </a:ext>
            </a:extLst>
          </p:cNvPr>
          <p:cNvSpPr txBox="1"/>
          <p:nvPr/>
        </p:nvSpPr>
        <p:spPr>
          <a:xfrm>
            <a:off x="1709344" y="3264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008EA4-9934-46AF-8119-3506EDC943C1}"/>
              </a:ext>
            </a:extLst>
          </p:cNvPr>
          <p:cNvSpPr txBox="1"/>
          <p:nvPr/>
        </p:nvSpPr>
        <p:spPr>
          <a:xfrm>
            <a:off x="2105319" y="3637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2DFF5C-EE8B-4695-BAE1-2AC3B654529E}"/>
              </a:ext>
            </a:extLst>
          </p:cNvPr>
          <p:cNvSpPr txBox="1"/>
          <p:nvPr/>
        </p:nvSpPr>
        <p:spPr>
          <a:xfrm>
            <a:off x="2079675" y="462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4D8C7E-CC81-4FB4-84C9-01B2077AA838}"/>
              </a:ext>
            </a:extLst>
          </p:cNvPr>
          <p:cNvSpPr txBox="1"/>
          <p:nvPr/>
        </p:nvSpPr>
        <p:spPr>
          <a:xfrm>
            <a:off x="723738" y="4254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89A34C-692E-4CC1-9A6C-D5472E6E39D7}"/>
              </a:ext>
            </a:extLst>
          </p:cNvPr>
          <p:cNvSpPr txBox="1"/>
          <p:nvPr/>
        </p:nvSpPr>
        <p:spPr>
          <a:xfrm>
            <a:off x="1693658" y="4254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453CE4-39F3-4FC1-AA70-5D9F895A85DE}"/>
              </a:ext>
            </a:extLst>
          </p:cNvPr>
          <p:cNvSpPr txBox="1"/>
          <p:nvPr/>
        </p:nvSpPr>
        <p:spPr>
          <a:xfrm>
            <a:off x="2847526" y="508154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5</a:t>
            </a:r>
            <a:r>
              <a:rPr lang="en-US" sz="1400" dirty="0"/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D8F8D-DB43-4AA5-B182-352C846F8705}"/>
              </a:ext>
            </a:extLst>
          </p:cNvPr>
          <p:cNvSpPr txBox="1"/>
          <p:nvPr/>
        </p:nvSpPr>
        <p:spPr>
          <a:xfrm>
            <a:off x="3084128" y="3556051"/>
            <a:ext cx="418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e, b, h, </a:t>
            </a:r>
            <a:r>
              <a:rPr lang="en-US" sz="1400" dirty="0" err="1"/>
              <a:t>i</a:t>
            </a:r>
            <a:r>
              <a:rPr lang="en-US" sz="1400" dirty="0"/>
              <a:t>, f}    F =[ad], [de], [eb], [eh], [hi], [</a:t>
            </a:r>
            <a:r>
              <a:rPr lang="en-US" sz="1400" dirty="0" err="1"/>
              <a:t>ef</a:t>
            </a:r>
            <a:r>
              <a:rPr lang="en-US" sz="1400" dirty="0"/>
              <a:t>]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CE9478-1926-4421-BECD-A5F6B7963C89}"/>
              </a:ext>
            </a:extLst>
          </p:cNvPr>
          <p:cNvSpPr txBox="1"/>
          <p:nvPr/>
        </p:nvSpPr>
        <p:spPr>
          <a:xfrm>
            <a:off x="7093479" y="1873231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6</a:t>
            </a:r>
            <a:r>
              <a:rPr lang="en-US" sz="1400" dirty="0"/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9E0043-8323-4D47-9363-B2F1CA391D0A}"/>
              </a:ext>
            </a:extLst>
          </p:cNvPr>
          <p:cNvSpPr txBox="1"/>
          <p:nvPr/>
        </p:nvSpPr>
        <p:spPr>
          <a:xfrm>
            <a:off x="7330080" y="347742"/>
            <a:ext cx="47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e, b, h, </a:t>
            </a:r>
            <a:r>
              <a:rPr lang="en-US" sz="1400" dirty="0" err="1"/>
              <a:t>i</a:t>
            </a:r>
            <a:r>
              <a:rPr lang="en-US" sz="1400" dirty="0"/>
              <a:t>, f, g}    F =[ad], [de], [eb], [eh], [hi], [</a:t>
            </a:r>
            <a:r>
              <a:rPr lang="en-US" sz="1400" dirty="0" err="1"/>
              <a:t>ef</a:t>
            </a:r>
            <a:r>
              <a:rPr lang="en-US" sz="1400" dirty="0"/>
              <a:t>], [hg]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2E86C1-742A-4C73-84CC-74A7C06A0389}"/>
              </a:ext>
            </a:extLst>
          </p:cNvPr>
          <p:cNvSpPr txBox="1"/>
          <p:nvPr/>
        </p:nvSpPr>
        <p:spPr>
          <a:xfrm>
            <a:off x="7093479" y="508153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r>
              <a:rPr lang="en-US" sz="1400" dirty="0"/>
              <a:t>=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0DC50B-CE17-434E-A378-619BCE7EC76C}"/>
              </a:ext>
            </a:extLst>
          </p:cNvPr>
          <p:cNvSpPr txBox="1"/>
          <p:nvPr/>
        </p:nvSpPr>
        <p:spPr>
          <a:xfrm>
            <a:off x="7255661" y="3556050"/>
            <a:ext cx="49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e, b, h, </a:t>
            </a:r>
            <a:r>
              <a:rPr lang="en-US" sz="1400" dirty="0" err="1"/>
              <a:t>i</a:t>
            </a:r>
            <a:r>
              <a:rPr lang="en-US" sz="1400" dirty="0"/>
              <a:t>, f, g, c} F =[ad], [de], [eb], [eh], [hi], [</a:t>
            </a:r>
            <a:r>
              <a:rPr lang="en-US" sz="1400" dirty="0" err="1"/>
              <a:t>ef</a:t>
            </a:r>
            <a:r>
              <a:rPr lang="en-US" sz="1400" dirty="0"/>
              <a:t>], [hg], [fc]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880A7B-0824-4A1A-BF94-B947EDBC1486}"/>
              </a:ext>
            </a:extLst>
          </p:cNvPr>
          <p:cNvSpPr txBox="1"/>
          <p:nvPr/>
        </p:nvSpPr>
        <p:spPr>
          <a:xfrm>
            <a:off x="11590425" y="0"/>
            <a:ext cx="60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Page 6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0F8CCC-0619-42B2-AC11-A442E2E79C09}"/>
              </a:ext>
            </a:extLst>
          </p:cNvPr>
          <p:cNvSpPr txBox="1"/>
          <p:nvPr/>
        </p:nvSpPr>
        <p:spPr>
          <a:xfrm>
            <a:off x="7854695" y="6550223"/>
            <a:ext cx="242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+ 3 + 1 + 1 +1 + 2 + 1 + 2 = 13  </a:t>
            </a:r>
          </a:p>
        </p:txBody>
      </p:sp>
      <p:graphicFrame>
        <p:nvGraphicFramePr>
          <p:cNvPr id="58" name="Table 64">
            <a:extLst>
              <a:ext uri="{FF2B5EF4-FFF2-40B4-BE49-F238E27FC236}">
                <a16:creationId xmlns:a16="http://schemas.microsoft.com/office/drawing/2014/main" id="{D1957765-72A7-480F-9B6B-140E62769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08451"/>
              </p:ext>
            </p:extLst>
          </p:nvPr>
        </p:nvGraphicFramePr>
        <p:xfrm>
          <a:off x="3293482" y="655519"/>
          <a:ext cx="324971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634013679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9942"/>
                  </a:ext>
                </a:extLst>
              </a:tr>
            </a:tbl>
          </a:graphicData>
        </a:graphic>
      </p:graphicFrame>
      <p:graphicFrame>
        <p:nvGraphicFramePr>
          <p:cNvPr id="59" name="Table 64">
            <a:extLst>
              <a:ext uri="{FF2B5EF4-FFF2-40B4-BE49-F238E27FC236}">
                <a16:creationId xmlns:a16="http://schemas.microsoft.com/office/drawing/2014/main" id="{AA4357BF-3A84-4A53-9796-04A5A9777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85220"/>
              </p:ext>
            </p:extLst>
          </p:nvPr>
        </p:nvGraphicFramePr>
        <p:xfrm>
          <a:off x="3288812" y="3863827"/>
          <a:ext cx="324971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634013679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9942"/>
                  </a:ext>
                </a:extLst>
              </a:tr>
            </a:tbl>
          </a:graphicData>
        </a:graphic>
      </p:graphicFrame>
      <p:graphicFrame>
        <p:nvGraphicFramePr>
          <p:cNvPr id="60" name="Table 64">
            <a:extLst>
              <a:ext uri="{FF2B5EF4-FFF2-40B4-BE49-F238E27FC236}">
                <a16:creationId xmlns:a16="http://schemas.microsoft.com/office/drawing/2014/main" id="{7968699B-D870-492C-A023-B65247C8B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7696"/>
              </p:ext>
            </p:extLst>
          </p:nvPr>
        </p:nvGraphicFramePr>
        <p:xfrm>
          <a:off x="7566685" y="655519"/>
          <a:ext cx="324971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634013679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9942"/>
                  </a:ext>
                </a:extLst>
              </a:tr>
            </a:tbl>
          </a:graphicData>
        </a:graphic>
      </p:graphicFrame>
      <p:graphicFrame>
        <p:nvGraphicFramePr>
          <p:cNvPr id="61" name="Table 64">
            <a:extLst>
              <a:ext uri="{FF2B5EF4-FFF2-40B4-BE49-F238E27FC236}">
                <a16:creationId xmlns:a16="http://schemas.microsoft.com/office/drawing/2014/main" id="{28A797E1-B576-4713-A0B4-A47DAFDF2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77554"/>
              </p:ext>
            </p:extLst>
          </p:nvPr>
        </p:nvGraphicFramePr>
        <p:xfrm>
          <a:off x="7566685" y="3863827"/>
          <a:ext cx="324971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634013679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87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D159D6-BE78-4E50-BD88-57508A7B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45"/>
            <a:ext cx="2057687" cy="2934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EA40F-C2C6-4885-AD03-CB194654EDD9}"/>
              </a:ext>
            </a:extLst>
          </p:cNvPr>
          <p:cNvSpPr txBox="1"/>
          <p:nvPr/>
        </p:nvSpPr>
        <p:spPr>
          <a:xfrm>
            <a:off x="11590425" y="0"/>
            <a:ext cx="60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Page 7</a:t>
            </a: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70CA8E-03DC-4FC9-85E1-B8BB1C7D8366}"/>
              </a:ext>
            </a:extLst>
          </p:cNvPr>
          <p:cNvSpPr/>
          <p:nvPr/>
        </p:nvSpPr>
        <p:spPr>
          <a:xfrm>
            <a:off x="249881" y="366011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F34AD3-4FEC-45FB-937D-482381A3590D}"/>
              </a:ext>
            </a:extLst>
          </p:cNvPr>
          <p:cNvSpPr/>
          <p:nvPr/>
        </p:nvSpPr>
        <p:spPr>
          <a:xfrm>
            <a:off x="1283035" y="366011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FF638D-CEA0-40F2-BA9C-BB7EF5747822}"/>
              </a:ext>
            </a:extLst>
          </p:cNvPr>
          <p:cNvSpPr/>
          <p:nvPr/>
        </p:nvSpPr>
        <p:spPr>
          <a:xfrm>
            <a:off x="2364189" y="3660117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777A0-C48A-4BEC-AF75-91C13582A6DC}"/>
              </a:ext>
            </a:extLst>
          </p:cNvPr>
          <p:cNvSpPr/>
          <p:nvPr/>
        </p:nvSpPr>
        <p:spPr>
          <a:xfrm>
            <a:off x="1283034" y="4759037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BE86AE-C2C0-4140-B278-05B99B304402}"/>
              </a:ext>
            </a:extLst>
          </p:cNvPr>
          <p:cNvSpPr/>
          <p:nvPr/>
        </p:nvSpPr>
        <p:spPr>
          <a:xfrm>
            <a:off x="249880" y="4759036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03182C-E0A6-4BE9-B6B7-A3959480A181}"/>
              </a:ext>
            </a:extLst>
          </p:cNvPr>
          <p:cNvSpPr/>
          <p:nvPr/>
        </p:nvSpPr>
        <p:spPr>
          <a:xfrm>
            <a:off x="2364189" y="4759036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AEBD5-EA97-4627-BFDD-3F63F861566A}"/>
              </a:ext>
            </a:extLst>
          </p:cNvPr>
          <p:cNvSpPr/>
          <p:nvPr/>
        </p:nvSpPr>
        <p:spPr>
          <a:xfrm>
            <a:off x="2364188" y="5857955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09FB8A-42DA-4406-BAD3-B602D3022BD7}"/>
              </a:ext>
            </a:extLst>
          </p:cNvPr>
          <p:cNvSpPr/>
          <p:nvPr/>
        </p:nvSpPr>
        <p:spPr>
          <a:xfrm>
            <a:off x="1271656" y="5857954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2D4B6A-2AE8-4EA1-A280-48417AEA981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11138" y="3790747"/>
            <a:ext cx="77189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F1F775-ED40-4B18-969F-790FFCD8250B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380509" y="3921375"/>
            <a:ext cx="1" cy="83766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C0AD52-D49E-43BF-A906-272DC48279CC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544292" y="3790746"/>
            <a:ext cx="819897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00A00D-772B-43D0-A0F5-C11BA334A40E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2494818" y="3921374"/>
            <a:ext cx="0" cy="83766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ECAB68-63AE-4174-AA3C-66DB24F5552B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413663" y="3921375"/>
            <a:ext cx="1" cy="83766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AE8278-CC5B-488E-8165-0A3875DDEA64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472877" y="4982033"/>
            <a:ext cx="837039" cy="91418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F4308B-DD86-4027-BCE0-F424AE1A5C1B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511137" y="4889665"/>
            <a:ext cx="7718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B317BF-EA2F-4807-972A-E3953B5AE9A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544291" y="4889665"/>
            <a:ext cx="8198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256360-02A0-49F2-8563-8A8A7177A52D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1402285" y="5020294"/>
            <a:ext cx="11378" cy="83766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1D843B-8090-480B-8CC2-583C89994289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1532913" y="5988583"/>
            <a:ext cx="8312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FBDA854-5151-4BF3-8E66-05F6ED371964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2494817" y="5020293"/>
            <a:ext cx="1" cy="83766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7FBE4C1-52CF-4C19-8EC3-EF3BB483E84F}"/>
              </a:ext>
            </a:extLst>
          </p:cNvPr>
          <p:cNvSpPr txBox="1"/>
          <p:nvPr/>
        </p:nvSpPr>
        <p:spPr>
          <a:xfrm>
            <a:off x="99037" y="4128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32FE45-5A38-4962-8A32-DB4BAEA873FA}"/>
              </a:ext>
            </a:extLst>
          </p:cNvPr>
          <p:cNvSpPr txBox="1"/>
          <p:nvPr/>
        </p:nvSpPr>
        <p:spPr>
          <a:xfrm>
            <a:off x="764803" y="373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F8AB3A-3028-4BBF-8077-5BEF48C6B8CB}"/>
              </a:ext>
            </a:extLst>
          </p:cNvPr>
          <p:cNvSpPr txBox="1"/>
          <p:nvPr/>
        </p:nvSpPr>
        <p:spPr>
          <a:xfrm>
            <a:off x="1818172" y="373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795070-2655-4997-9DBF-E6E43912AFAF}"/>
              </a:ext>
            </a:extLst>
          </p:cNvPr>
          <p:cNvSpPr txBox="1"/>
          <p:nvPr/>
        </p:nvSpPr>
        <p:spPr>
          <a:xfrm>
            <a:off x="2223565" y="4166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084F01-AF0D-42FA-A1A0-CDC04F97C7C9}"/>
              </a:ext>
            </a:extLst>
          </p:cNvPr>
          <p:cNvSpPr txBox="1"/>
          <p:nvPr/>
        </p:nvSpPr>
        <p:spPr>
          <a:xfrm>
            <a:off x="2223565" y="524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538400-E0A7-4B50-9938-FEA2379C0174}"/>
              </a:ext>
            </a:extLst>
          </p:cNvPr>
          <p:cNvSpPr txBox="1"/>
          <p:nvPr/>
        </p:nvSpPr>
        <p:spPr>
          <a:xfrm>
            <a:off x="1818172" y="5944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D26728-6FFB-4A96-8B16-C0F07EC9B53D}"/>
              </a:ext>
            </a:extLst>
          </p:cNvPr>
          <p:cNvSpPr txBox="1"/>
          <p:nvPr/>
        </p:nvSpPr>
        <p:spPr>
          <a:xfrm>
            <a:off x="1805548" y="4835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1D9925-B563-41E2-A7A5-203C9A24A59A}"/>
              </a:ext>
            </a:extLst>
          </p:cNvPr>
          <p:cNvSpPr txBox="1"/>
          <p:nvPr/>
        </p:nvSpPr>
        <p:spPr>
          <a:xfrm>
            <a:off x="1159978" y="4165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4AB225-0A2E-49D6-B8CF-6F118844A161}"/>
              </a:ext>
            </a:extLst>
          </p:cNvPr>
          <p:cNvSpPr txBox="1"/>
          <p:nvPr/>
        </p:nvSpPr>
        <p:spPr>
          <a:xfrm>
            <a:off x="1164760" y="5254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E1108-3593-40F1-9029-0D73B0AEFD90}"/>
              </a:ext>
            </a:extLst>
          </p:cNvPr>
          <p:cNvSpPr txBox="1"/>
          <p:nvPr/>
        </p:nvSpPr>
        <p:spPr>
          <a:xfrm>
            <a:off x="653121" y="5378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DC4C20-F052-4C97-9163-30F37373E8D2}"/>
              </a:ext>
            </a:extLst>
          </p:cNvPr>
          <p:cNvSpPr txBox="1"/>
          <p:nvPr/>
        </p:nvSpPr>
        <p:spPr>
          <a:xfrm>
            <a:off x="761653" y="4860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60" name="Table 64">
            <a:extLst>
              <a:ext uri="{FF2B5EF4-FFF2-40B4-BE49-F238E27FC236}">
                <a16:creationId xmlns:a16="http://schemas.microsoft.com/office/drawing/2014/main" id="{E793324E-D30D-4F43-83A6-73AC58219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16970"/>
              </p:ext>
            </p:extLst>
          </p:nvPr>
        </p:nvGraphicFramePr>
        <p:xfrm>
          <a:off x="3462968" y="597155"/>
          <a:ext cx="292473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0B6ABCE4-60FD-4EB7-BFA7-993CC9D6AEDD}"/>
              </a:ext>
            </a:extLst>
          </p:cNvPr>
          <p:cNvSpPr txBox="1"/>
          <p:nvPr/>
        </p:nvSpPr>
        <p:spPr>
          <a:xfrm>
            <a:off x="2989762" y="181486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 </a:t>
            </a:r>
            <a:r>
              <a:rPr lang="en-US" sz="1400" dirty="0"/>
              <a:t>=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8D42DF-C874-417F-8F93-8B949C7795DD}"/>
              </a:ext>
            </a:extLst>
          </p:cNvPr>
          <p:cNvSpPr txBox="1"/>
          <p:nvPr/>
        </p:nvSpPr>
        <p:spPr>
          <a:xfrm>
            <a:off x="3226365" y="289377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{a}	F =Ø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675003-7DB6-4D8C-9F62-767F43CC5F0D}"/>
              </a:ext>
            </a:extLst>
          </p:cNvPr>
          <p:cNvSpPr txBox="1"/>
          <p:nvPr/>
        </p:nvSpPr>
        <p:spPr>
          <a:xfrm>
            <a:off x="3182075" y="3076065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d}	F =[ad] 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9E831A1D-EF04-44A3-992F-F8ECDDAB6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28763"/>
              </p:ext>
            </p:extLst>
          </p:nvPr>
        </p:nvGraphicFramePr>
        <p:xfrm>
          <a:off x="3424339" y="4008966"/>
          <a:ext cx="292473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75E860BD-0073-49A0-8F60-ECD074F91729}"/>
              </a:ext>
            </a:extLst>
          </p:cNvPr>
          <p:cNvSpPr txBox="1"/>
          <p:nvPr/>
        </p:nvSpPr>
        <p:spPr>
          <a:xfrm>
            <a:off x="2951133" y="522667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1 </a:t>
            </a:r>
            <a:r>
              <a:rPr lang="en-US" sz="1400" dirty="0"/>
              <a:t>=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6F71EE-5B26-4821-AB50-23A11B467771}"/>
              </a:ext>
            </a:extLst>
          </p:cNvPr>
          <p:cNvSpPr txBox="1"/>
          <p:nvPr/>
        </p:nvSpPr>
        <p:spPr>
          <a:xfrm>
            <a:off x="3182075" y="3657701"/>
            <a:ext cx="320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g}	F =[ad], [dg] </a:t>
            </a:r>
          </a:p>
        </p:txBody>
      </p:sp>
      <p:graphicFrame>
        <p:nvGraphicFramePr>
          <p:cNvPr id="68" name="Table 64">
            <a:extLst>
              <a:ext uri="{FF2B5EF4-FFF2-40B4-BE49-F238E27FC236}">
                <a16:creationId xmlns:a16="http://schemas.microsoft.com/office/drawing/2014/main" id="{51612CA9-7554-41B6-AE46-4065C92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24744"/>
              </p:ext>
            </p:extLst>
          </p:nvPr>
        </p:nvGraphicFramePr>
        <p:xfrm>
          <a:off x="7837278" y="642716"/>
          <a:ext cx="294774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9DAF4CC8-11A1-47E8-8A30-8E06E2F65C0D}"/>
              </a:ext>
            </a:extLst>
          </p:cNvPr>
          <p:cNvSpPr txBox="1"/>
          <p:nvPr/>
        </p:nvSpPr>
        <p:spPr>
          <a:xfrm>
            <a:off x="7364072" y="186042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2 </a:t>
            </a:r>
            <a:r>
              <a:rPr lang="en-US" sz="1400" dirty="0"/>
              <a:t>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E68FCB-C89B-4C8F-B50E-34704126AE81}"/>
              </a:ext>
            </a:extLst>
          </p:cNvPr>
          <p:cNvSpPr txBox="1"/>
          <p:nvPr/>
        </p:nvSpPr>
        <p:spPr>
          <a:xfrm>
            <a:off x="7595013" y="291451"/>
            <a:ext cx="358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g, e}         F =[ad], [dg], [</a:t>
            </a:r>
            <a:r>
              <a:rPr lang="en-US" sz="1400" dirty="0" err="1"/>
              <a:t>ge</a:t>
            </a:r>
            <a:r>
              <a:rPr lang="en-US" sz="1400" dirty="0"/>
              <a:t>] </a:t>
            </a:r>
          </a:p>
        </p:txBody>
      </p:sp>
      <p:graphicFrame>
        <p:nvGraphicFramePr>
          <p:cNvPr id="71" name="Table 64">
            <a:extLst>
              <a:ext uri="{FF2B5EF4-FFF2-40B4-BE49-F238E27FC236}">
                <a16:creationId xmlns:a16="http://schemas.microsoft.com/office/drawing/2014/main" id="{744781FF-4620-4FDA-A3E6-79E6F3E8E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98674"/>
              </p:ext>
            </p:extLst>
          </p:nvPr>
        </p:nvGraphicFramePr>
        <p:xfrm>
          <a:off x="7766993" y="4087973"/>
          <a:ext cx="294774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E7006344-72C5-46A0-83DD-750779543EB5}"/>
              </a:ext>
            </a:extLst>
          </p:cNvPr>
          <p:cNvSpPr txBox="1"/>
          <p:nvPr/>
        </p:nvSpPr>
        <p:spPr>
          <a:xfrm>
            <a:off x="7293787" y="530568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3 </a:t>
            </a:r>
            <a:r>
              <a:rPr lang="en-US" sz="1400" dirty="0"/>
              <a:t>=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3468F-E707-4AD8-BAEE-925A5F0E2CBC}"/>
              </a:ext>
            </a:extLst>
          </p:cNvPr>
          <p:cNvSpPr txBox="1"/>
          <p:nvPr/>
        </p:nvSpPr>
        <p:spPr>
          <a:xfrm>
            <a:off x="7524728" y="3736708"/>
            <a:ext cx="358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g, e, b}         F =[ad], [dg], [</a:t>
            </a:r>
            <a:r>
              <a:rPr lang="en-US" sz="1400" dirty="0" err="1"/>
              <a:t>ge</a:t>
            </a:r>
            <a:r>
              <a:rPr lang="en-US" sz="1400" dirty="0"/>
              <a:t>], [eb] </a:t>
            </a:r>
          </a:p>
        </p:txBody>
      </p:sp>
    </p:spTree>
    <p:extLst>
      <p:ext uri="{BB962C8B-B14F-4D97-AF65-F5344CB8AC3E}">
        <p14:creationId xmlns:p14="http://schemas.microsoft.com/office/powerpoint/2010/main" val="380389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98F3D2-6E2D-43B1-8F8E-0BE5ED3EF8B1}"/>
              </a:ext>
            </a:extLst>
          </p:cNvPr>
          <p:cNvSpPr txBox="1"/>
          <p:nvPr/>
        </p:nvSpPr>
        <p:spPr>
          <a:xfrm>
            <a:off x="11590425" y="0"/>
            <a:ext cx="60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Page 8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A2FA6-FC00-47C9-8D6E-A367A45F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45"/>
            <a:ext cx="2057687" cy="293410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F9A14A-0B39-4C0A-BE4D-787FB83690E9}"/>
              </a:ext>
            </a:extLst>
          </p:cNvPr>
          <p:cNvSpPr/>
          <p:nvPr/>
        </p:nvSpPr>
        <p:spPr>
          <a:xfrm>
            <a:off x="249881" y="366011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FCEBA5-30C7-42C3-98D1-07317C0E8CEB}"/>
              </a:ext>
            </a:extLst>
          </p:cNvPr>
          <p:cNvSpPr/>
          <p:nvPr/>
        </p:nvSpPr>
        <p:spPr>
          <a:xfrm>
            <a:off x="1283035" y="3660118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F2CE82-74C5-4701-89E1-1E24661B7ACA}"/>
              </a:ext>
            </a:extLst>
          </p:cNvPr>
          <p:cNvSpPr/>
          <p:nvPr/>
        </p:nvSpPr>
        <p:spPr>
          <a:xfrm>
            <a:off x="2364189" y="3660117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006E6F-935B-43CF-9C4D-4A19D5726B72}"/>
              </a:ext>
            </a:extLst>
          </p:cNvPr>
          <p:cNvSpPr/>
          <p:nvPr/>
        </p:nvSpPr>
        <p:spPr>
          <a:xfrm>
            <a:off x="1283034" y="4759037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7FAF1-30D8-4F7B-B1B0-AA9B14B3D93C}"/>
              </a:ext>
            </a:extLst>
          </p:cNvPr>
          <p:cNvSpPr/>
          <p:nvPr/>
        </p:nvSpPr>
        <p:spPr>
          <a:xfrm>
            <a:off x="249880" y="4759036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72CC1F-B90E-43AD-800B-E87A24CC3971}"/>
              </a:ext>
            </a:extLst>
          </p:cNvPr>
          <p:cNvSpPr/>
          <p:nvPr/>
        </p:nvSpPr>
        <p:spPr>
          <a:xfrm>
            <a:off x="2364189" y="4759036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CD4878-04DF-4B29-9856-30642E1E7A3C}"/>
              </a:ext>
            </a:extLst>
          </p:cNvPr>
          <p:cNvSpPr/>
          <p:nvPr/>
        </p:nvSpPr>
        <p:spPr>
          <a:xfrm>
            <a:off x="2364188" y="5857955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2FC8CF-CF10-43D6-9B4E-B3483975BAEE}"/>
              </a:ext>
            </a:extLst>
          </p:cNvPr>
          <p:cNvSpPr/>
          <p:nvPr/>
        </p:nvSpPr>
        <p:spPr>
          <a:xfrm>
            <a:off x="1271656" y="5857954"/>
            <a:ext cx="261257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A0CC5A-810D-4C98-81A7-7C9DA9F7177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11138" y="3790747"/>
            <a:ext cx="77189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FBBBBA-5298-4BD5-B648-BB71E5E4C43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380509" y="3921375"/>
            <a:ext cx="1" cy="83766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A1C7C3-78E1-4A81-925A-3AE8D3C21A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544292" y="3790746"/>
            <a:ext cx="819897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DFFE44-A3AD-47FC-A60C-1B1ACD63D774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2494818" y="3921374"/>
            <a:ext cx="0" cy="83766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FC3C31-24B0-4839-B787-076E7F2C845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413663" y="3921375"/>
            <a:ext cx="1" cy="83766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1DF99B-D253-48A4-B841-9A7A4207E705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472877" y="4982033"/>
            <a:ext cx="837039" cy="91418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A5FBE5-CAC3-4B48-84B1-1536167564F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511137" y="4889665"/>
            <a:ext cx="7718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A40F3A-DA52-4F09-B9F0-3B1A1FCFF7F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544291" y="4889665"/>
            <a:ext cx="8198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F6BD03-67DB-4533-83C5-3346E865EF61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1402285" y="5020294"/>
            <a:ext cx="11378" cy="83766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529E9D-01D7-426B-B998-A754AE0139E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1532913" y="5988583"/>
            <a:ext cx="8312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48F835-8120-4E2E-ACCA-B79CE89CB89E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2494817" y="5020293"/>
            <a:ext cx="1" cy="83766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D33549-13D4-4F70-8A72-33B85B17F3BA}"/>
              </a:ext>
            </a:extLst>
          </p:cNvPr>
          <p:cNvSpPr txBox="1"/>
          <p:nvPr/>
        </p:nvSpPr>
        <p:spPr>
          <a:xfrm>
            <a:off x="99037" y="4128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9061E1-1B33-45FB-ADBF-4967C5CF863F}"/>
              </a:ext>
            </a:extLst>
          </p:cNvPr>
          <p:cNvSpPr txBox="1"/>
          <p:nvPr/>
        </p:nvSpPr>
        <p:spPr>
          <a:xfrm>
            <a:off x="764803" y="373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0A70D-01D1-48F8-968F-64F46153CF82}"/>
              </a:ext>
            </a:extLst>
          </p:cNvPr>
          <p:cNvSpPr txBox="1"/>
          <p:nvPr/>
        </p:nvSpPr>
        <p:spPr>
          <a:xfrm>
            <a:off x="1818172" y="373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B1A89C-0513-47A4-B0F6-4BACF85E551D}"/>
              </a:ext>
            </a:extLst>
          </p:cNvPr>
          <p:cNvSpPr txBox="1"/>
          <p:nvPr/>
        </p:nvSpPr>
        <p:spPr>
          <a:xfrm>
            <a:off x="2223565" y="4166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28CAC5-5116-4947-8D38-C4ED7B1F8684}"/>
              </a:ext>
            </a:extLst>
          </p:cNvPr>
          <p:cNvSpPr txBox="1"/>
          <p:nvPr/>
        </p:nvSpPr>
        <p:spPr>
          <a:xfrm>
            <a:off x="2223565" y="524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BFBECD-5271-435C-AF64-93D6EF81407B}"/>
              </a:ext>
            </a:extLst>
          </p:cNvPr>
          <p:cNvSpPr txBox="1"/>
          <p:nvPr/>
        </p:nvSpPr>
        <p:spPr>
          <a:xfrm>
            <a:off x="1818172" y="5944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8A7C6-6602-41B6-9A50-23717A5BF840}"/>
              </a:ext>
            </a:extLst>
          </p:cNvPr>
          <p:cNvSpPr txBox="1"/>
          <p:nvPr/>
        </p:nvSpPr>
        <p:spPr>
          <a:xfrm>
            <a:off x="1805548" y="4835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F8508B-1C68-4834-9A79-171082E96235}"/>
              </a:ext>
            </a:extLst>
          </p:cNvPr>
          <p:cNvSpPr txBox="1"/>
          <p:nvPr/>
        </p:nvSpPr>
        <p:spPr>
          <a:xfrm>
            <a:off x="1159978" y="4165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A67623-B12B-442C-AA3B-3B33A087C65D}"/>
              </a:ext>
            </a:extLst>
          </p:cNvPr>
          <p:cNvSpPr txBox="1"/>
          <p:nvPr/>
        </p:nvSpPr>
        <p:spPr>
          <a:xfrm>
            <a:off x="1164760" y="5254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DFE38-F9E5-4B52-B855-BBE23608CB1D}"/>
              </a:ext>
            </a:extLst>
          </p:cNvPr>
          <p:cNvSpPr txBox="1"/>
          <p:nvPr/>
        </p:nvSpPr>
        <p:spPr>
          <a:xfrm>
            <a:off x="653121" y="5378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35A399-2A19-41FE-9511-29952AD17665}"/>
              </a:ext>
            </a:extLst>
          </p:cNvPr>
          <p:cNvSpPr txBox="1"/>
          <p:nvPr/>
        </p:nvSpPr>
        <p:spPr>
          <a:xfrm>
            <a:off x="761653" y="4860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51" name="Table 64">
            <a:extLst>
              <a:ext uri="{FF2B5EF4-FFF2-40B4-BE49-F238E27FC236}">
                <a16:creationId xmlns:a16="http://schemas.microsoft.com/office/drawing/2014/main" id="{23B67333-81AE-4FAB-B2AD-6AEBC1112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42479"/>
              </p:ext>
            </p:extLst>
          </p:nvPr>
        </p:nvGraphicFramePr>
        <p:xfrm>
          <a:off x="3368527" y="955007"/>
          <a:ext cx="294774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9CE3B30-9C83-445D-83CE-F4D3515C4FE4}"/>
              </a:ext>
            </a:extLst>
          </p:cNvPr>
          <p:cNvSpPr txBox="1"/>
          <p:nvPr/>
        </p:nvSpPr>
        <p:spPr>
          <a:xfrm>
            <a:off x="2895321" y="217271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4 </a:t>
            </a:r>
            <a:r>
              <a:rPr lang="en-US" sz="1400" dirty="0"/>
              <a:t>=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4A9C38-20FB-4F54-80DB-A389CE962E8F}"/>
              </a:ext>
            </a:extLst>
          </p:cNvPr>
          <p:cNvSpPr txBox="1"/>
          <p:nvPr/>
        </p:nvSpPr>
        <p:spPr>
          <a:xfrm>
            <a:off x="2801409" y="632317"/>
            <a:ext cx="3827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g, e, b, c}         F =[ad], [dg], [</a:t>
            </a:r>
            <a:r>
              <a:rPr lang="en-US" sz="1400" dirty="0" err="1"/>
              <a:t>ge</a:t>
            </a:r>
            <a:r>
              <a:rPr lang="en-US" sz="1400" dirty="0"/>
              <a:t>], [eb], [</a:t>
            </a:r>
            <a:r>
              <a:rPr lang="en-US" sz="1400" dirty="0" err="1"/>
              <a:t>bc</a:t>
            </a:r>
            <a:r>
              <a:rPr lang="en-US" sz="1400" dirty="0"/>
              <a:t>] </a:t>
            </a:r>
          </a:p>
        </p:txBody>
      </p:sp>
      <p:graphicFrame>
        <p:nvGraphicFramePr>
          <p:cNvPr id="54" name="Table 64">
            <a:extLst>
              <a:ext uri="{FF2B5EF4-FFF2-40B4-BE49-F238E27FC236}">
                <a16:creationId xmlns:a16="http://schemas.microsoft.com/office/drawing/2014/main" id="{34051F8B-7652-4717-8BD9-8E3CF27EF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78365"/>
              </p:ext>
            </p:extLst>
          </p:nvPr>
        </p:nvGraphicFramePr>
        <p:xfrm>
          <a:off x="3363621" y="3844954"/>
          <a:ext cx="294774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52333586-4C49-4DEA-83F1-331F25859671}"/>
              </a:ext>
            </a:extLst>
          </p:cNvPr>
          <p:cNvSpPr txBox="1"/>
          <p:nvPr/>
        </p:nvSpPr>
        <p:spPr>
          <a:xfrm>
            <a:off x="2890415" y="506266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5 </a:t>
            </a:r>
            <a:r>
              <a:rPr lang="en-US" sz="1400" dirty="0"/>
              <a:t>=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7BDAD4-1761-4E25-B486-C78467635F30}"/>
              </a:ext>
            </a:extLst>
          </p:cNvPr>
          <p:cNvSpPr txBox="1"/>
          <p:nvPr/>
        </p:nvSpPr>
        <p:spPr>
          <a:xfrm>
            <a:off x="2796503" y="3522264"/>
            <a:ext cx="412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g, e, b, c, f}   F =[ad], [dg], [</a:t>
            </a:r>
            <a:r>
              <a:rPr lang="en-US" sz="1400" dirty="0" err="1"/>
              <a:t>ge</a:t>
            </a:r>
            <a:r>
              <a:rPr lang="en-US" sz="1400" dirty="0"/>
              <a:t>], [eb], [</a:t>
            </a:r>
            <a:r>
              <a:rPr lang="en-US" sz="1400" dirty="0" err="1"/>
              <a:t>bc</a:t>
            </a:r>
            <a:r>
              <a:rPr lang="en-US" sz="1400" dirty="0"/>
              <a:t>], [</a:t>
            </a:r>
            <a:r>
              <a:rPr lang="en-US" sz="1400" dirty="0" err="1"/>
              <a:t>cf</a:t>
            </a:r>
            <a:r>
              <a:rPr lang="en-US" sz="1400" dirty="0"/>
              <a:t>] </a:t>
            </a:r>
          </a:p>
        </p:txBody>
      </p:sp>
      <p:graphicFrame>
        <p:nvGraphicFramePr>
          <p:cNvPr id="57" name="Table 64">
            <a:extLst>
              <a:ext uri="{FF2B5EF4-FFF2-40B4-BE49-F238E27FC236}">
                <a16:creationId xmlns:a16="http://schemas.microsoft.com/office/drawing/2014/main" id="{EBA588E5-05F7-49FC-9047-C8843BF31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42694"/>
              </p:ext>
            </p:extLst>
          </p:nvPr>
        </p:nvGraphicFramePr>
        <p:xfrm>
          <a:off x="7822805" y="955007"/>
          <a:ext cx="294774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71">
                  <a:extLst>
                    <a:ext uri="{9D8B030D-6E8A-4147-A177-3AD203B41FA5}">
                      <a16:colId xmlns:a16="http://schemas.microsoft.com/office/drawing/2014/main" val="1367912404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18947283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95713839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3690249315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400717209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532567098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583962607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1901128608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845835751"/>
                    </a:ext>
                  </a:extLst>
                </a:gridCol>
              </a:tblGrid>
              <a:tr h="21871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6814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34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5045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03018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23764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47899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305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61485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3298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29D6551C-880A-48A6-882A-144F2226424D}"/>
              </a:ext>
            </a:extLst>
          </p:cNvPr>
          <p:cNvSpPr txBox="1"/>
          <p:nvPr/>
        </p:nvSpPr>
        <p:spPr>
          <a:xfrm>
            <a:off x="7349599" y="217271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6 </a:t>
            </a:r>
            <a:r>
              <a:rPr lang="en-US" sz="1400" dirty="0"/>
              <a:t>=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BE7860-DDD5-47E7-8814-C2D07DD31D8A}"/>
              </a:ext>
            </a:extLst>
          </p:cNvPr>
          <p:cNvSpPr txBox="1"/>
          <p:nvPr/>
        </p:nvSpPr>
        <p:spPr>
          <a:xfrm>
            <a:off x="7255687" y="632317"/>
            <a:ext cx="493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{a, d, g, e, b, c, f, h}   F =[ad], [dg], [</a:t>
            </a:r>
            <a:r>
              <a:rPr lang="en-US" sz="1400" dirty="0" err="1"/>
              <a:t>ge</a:t>
            </a:r>
            <a:r>
              <a:rPr lang="en-US" sz="1400" dirty="0"/>
              <a:t>], [eb], [</a:t>
            </a:r>
            <a:r>
              <a:rPr lang="en-US" sz="1400" dirty="0" err="1"/>
              <a:t>bc</a:t>
            </a:r>
            <a:r>
              <a:rPr lang="en-US" sz="1400" dirty="0"/>
              <a:t>], [</a:t>
            </a:r>
            <a:r>
              <a:rPr lang="en-US" sz="1400" dirty="0" err="1"/>
              <a:t>cf</a:t>
            </a:r>
            <a:r>
              <a:rPr lang="en-US" sz="1400" dirty="0"/>
              <a:t>], [</a:t>
            </a:r>
            <a:r>
              <a:rPr lang="en-US" sz="1400" dirty="0" err="1"/>
              <a:t>fh</a:t>
            </a:r>
            <a:r>
              <a:rPr lang="en-US" sz="1400" dirty="0"/>
              <a:t>]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DDB704-6DDD-4A47-A868-B8F40E89B5DB}"/>
              </a:ext>
            </a:extLst>
          </p:cNvPr>
          <p:cNvSpPr txBox="1"/>
          <p:nvPr/>
        </p:nvSpPr>
        <p:spPr>
          <a:xfrm>
            <a:off x="7993386" y="3582819"/>
            <a:ext cx="242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+ 1 + 1 + 2 + 3 + 2 + 1 = 12</a:t>
            </a:r>
          </a:p>
        </p:txBody>
      </p:sp>
    </p:spTree>
    <p:extLst>
      <p:ext uri="{BB962C8B-B14F-4D97-AF65-F5344CB8AC3E}">
        <p14:creationId xmlns:p14="http://schemas.microsoft.com/office/powerpoint/2010/main" val="313354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4117</Words>
  <Application>Microsoft Office PowerPoint</Application>
  <PresentationFormat>Widescreen</PresentationFormat>
  <Paragraphs>3142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decello</dc:creator>
  <cp:lastModifiedBy>mark decello</cp:lastModifiedBy>
  <cp:revision>31</cp:revision>
  <dcterms:created xsi:type="dcterms:W3CDTF">2020-04-25T22:18:59Z</dcterms:created>
  <dcterms:modified xsi:type="dcterms:W3CDTF">2020-04-27T07:58:05Z</dcterms:modified>
</cp:coreProperties>
</file>