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6" r:id="rId5"/>
    <p:sldId id="267" r:id="rId6"/>
    <p:sldId id="268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E2"/>
    <a:srgbClr val="44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59C9-CB2E-4DBB-A59D-67BDAAA8C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5390D-7D6E-4E3F-A274-A53957F4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5DA1-C6D8-4F2B-ABA5-A12DF75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4BC1-054F-4A8A-97CA-F37C78FA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7576-D5BE-4C32-A164-A159ED1C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4D15-D0BF-41ED-988E-E744D14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A3C1A-60DA-41D7-B334-5FA2C223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24A8-A8FF-4EBF-BEF1-6A52EBDC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E97A-DC67-4CE5-9645-23EDD7BE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6B02-4918-405C-99C0-22E9808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FE3CC-8B4B-4A60-B971-8BF46D122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46B2-151D-4685-931F-8DE535BA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C868-3DD6-45CB-A0CD-8B8B0C2B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D7E1-FD7A-44C1-BA0D-D0720205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39D3-3611-47EE-86E4-DDBB38B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A260-6C50-4D3D-9CEE-72CABCE3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711C-4A91-41C6-87CB-7B118D70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54B8-C2A4-4CA8-A3E6-1918867C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6509-BE80-4844-99AF-61502149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C0BE-D732-4055-9827-93F0B9A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68FB-2311-4B87-87B1-259CA0CF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B20D-089A-488C-BF4F-BAD0FC5F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8CB2-0388-4AC3-BDA8-E5F89A41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4D2A-F26E-4B44-A6E9-BD1A4DB0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C237-4E4B-46D1-A6AE-72EA4C8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DA90-A0F4-45AA-AE82-641728F5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3E03-3099-466E-AF8E-3A1C2EDF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2093-34E4-43C1-8CB5-94B5C2C3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619F-A1C7-4150-B49A-8A4550D1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7071D-D9B2-45F8-AEAE-ADA10814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4533-91DF-4DC1-A94A-4CAEF846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0E4A-B3CF-4ED8-A98B-E2E06AE3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6B39-50C3-41DD-A412-268FAE03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6F64-0D46-4672-8182-9FE5231A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690B2-E491-4044-B726-359005E0F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861E-E17D-4CAB-996E-8C9EDBCF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29DC4-6765-4114-ABF3-8025E468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9A4E-4E94-469A-A6A3-46653DF8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F6279-DBAA-4427-BD33-B8383567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681B-0C6A-403B-9ED7-72B327EE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7C707-ED13-4905-B4C0-3863915C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7EAD-00F3-46FD-854E-54B5A674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DA47D-5FD1-4EB0-8C08-2F69CE3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EDC16-03EB-49F0-A63C-133031B7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6EEE1-1416-4782-85C6-1F45F86A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E78F5-B8DE-4DB7-A4ED-571EDA3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8FBA-40C7-4F09-9FB1-876C067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DF5B-9ED8-4E4A-A496-41A71CD4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5F5D5-DE56-4B82-A0F4-3A4F2DAED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4551-DF00-4B91-ABC5-F06CA259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58C3-0CBB-4788-A7B3-62A8899B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C298-B2B8-4638-8843-5E5A37A8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58A0-4AB4-45EF-A652-06292538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B77BE-63CD-4CAE-AC98-A6A4242F3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5AF5-AF94-45B9-8C5F-1AC018EA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D297-A6AB-4290-BA5D-6226780E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328D-7BC3-4BA7-905C-502D9899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FA178-B84B-4088-8946-53F54DBA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9E762-F7E9-425E-A252-588BBC54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F250-FB81-4292-9671-21050F16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59AE-59A2-4C2E-BBD3-092E8268C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7390-1280-4CA7-BFFB-207E31EF5ED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0CDF-DB01-471D-836B-84E9692AA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1938-10B5-4096-A2BE-56C3F4543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4434-2389-4CA5-A22C-FA0523B2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A15DF1-9294-4ABE-9067-F4B91869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78042"/>
              </p:ext>
            </p:extLst>
          </p:nvPr>
        </p:nvGraphicFramePr>
        <p:xfrm>
          <a:off x="819165" y="5161361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66208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80590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7AD0E-4C9C-465A-8E2E-47159E6EF760}"/>
              </a:ext>
            </a:extLst>
          </p:cNvPr>
          <p:cNvSpPr txBox="1"/>
          <p:nvPr/>
        </p:nvSpPr>
        <p:spPr>
          <a:xfrm>
            <a:off x="70726" y="661187"/>
            <a:ext cx="371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Find D</a:t>
            </a:r>
            <a:r>
              <a:rPr lang="en-US" sz="1200" baseline="-25000" dirty="0"/>
              <a:t>0</a:t>
            </a:r>
            <a:r>
              <a:rPr lang="en-US" sz="1200" dirty="0"/>
              <a:t> D</a:t>
            </a:r>
            <a:r>
              <a:rPr lang="en-US" sz="1200" baseline="-25000" dirty="0"/>
              <a:t>1</a:t>
            </a:r>
            <a:r>
              <a:rPr lang="en-US" sz="1200" dirty="0"/>
              <a:t> D</a:t>
            </a:r>
            <a:r>
              <a:rPr lang="en-US" sz="1200" baseline="-25000" dirty="0"/>
              <a:t>2</a:t>
            </a:r>
            <a:r>
              <a:rPr lang="en-US" sz="1200" dirty="0"/>
              <a:t> D</a:t>
            </a:r>
            <a:r>
              <a:rPr lang="en-US" sz="1200" baseline="-25000" dirty="0"/>
              <a:t>3 </a:t>
            </a:r>
            <a:r>
              <a:rPr lang="en-US" sz="1200" dirty="0"/>
              <a:t>D</a:t>
            </a:r>
            <a:r>
              <a:rPr lang="en-US" sz="1200" baseline="-250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Find S</a:t>
            </a:r>
            <a:r>
              <a:rPr lang="en-US" sz="1200" baseline="-25000" dirty="0"/>
              <a:t>0</a:t>
            </a:r>
            <a:r>
              <a:rPr lang="en-US" sz="1200" dirty="0"/>
              <a:t> S</a:t>
            </a:r>
            <a:r>
              <a:rPr lang="en-US" sz="1200" baseline="-25000" dirty="0"/>
              <a:t>1</a:t>
            </a:r>
            <a:r>
              <a:rPr lang="en-US" sz="1200" dirty="0"/>
              <a:t> S</a:t>
            </a:r>
            <a:r>
              <a:rPr lang="en-US" sz="1200" baseline="-25000" dirty="0"/>
              <a:t>2</a:t>
            </a:r>
            <a:r>
              <a:rPr lang="en-US" sz="1200" dirty="0"/>
              <a:t> S</a:t>
            </a:r>
            <a:r>
              <a:rPr lang="en-US" sz="1200" baseline="-25000" dirty="0"/>
              <a:t>3  </a:t>
            </a:r>
            <a:r>
              <a:rPr lang="en-US" sz="1200" dirty="0"/>
              <a:t>S</a:t>
            </a:r>
            <a:r>
              <a:rPr lang="en-US" sz="1200" baseline="-250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Specify the shortest path between any pair of vertices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7948D-8E86-42B5-AE9D-02B35F05DC7E}"/>
              </a:ext>
            </a:extLst>
          </p:cNvPr>
          <p:cNvSpPr txBox="1"/>
          <p:nvPr/>
        </p:nvSpPr>
        <p:spPr>
          <a:xfrm>
            <a:off x="70726" y="47952"/>
            <a:ext cx="5463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Group Name:</a:t>
            </a:r>
            <a:r>
              <a:rPr lang="en-US" sz="1200" dirty="0"/>
              <a:t> Error 404</a:t>
            </a:r>
          </a:p>
          <a:p>
            <a:r>
              <a:rPr lang="en-US" sz="1200" b="1" dirty="0"/>
              <a:t>Group Leader:</a:t>
            </a:r>
            <a:r>
              <a:rPr lang="en-US" sz="1200" dirty="0"/>
              <a:t> Mark Decello</a:t>
            </a:r>
          </a:p>
          <a:p>
            <a:r>
              <a:rPr lang="en-US" sz="1200" b="1" dirty="0"/>
              <a:t>Group Members:</a:t>
            </a:r>
            <a:r>
              <a:rPr lang="en-US" sz="1200" dirty="0"/>
              <a:t> Mark Decello, Julius Lopez, Gene Olivia, </a:t>
            </a:r>
            <a:r>
              <a:rPr lang="en-US" sz="1200" dirty="0" err="1"/>
              <a:t>Hanel</a:t>
            </a:r>
            <a:r>
              <a:rPr lang="en-US" sz="1200" dirty="0"/>
              <a:t> Duran, Naglaa </a:t>
            </a:r>
            <a:r>
              <a:rPr lang="en-US" sz="1200" dirty="0" err="1"/>
              <a:t>Saeid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E3783-E259-44FF-9212-48AF7EE33095}"/>
              </a:ext>
            </a:extLst>
          </p:cNvPr>
          <p:cNvSpPr txBox="1"/>
          <p:nvPr/>
        </p:nvSpPr>
        <p:spPr>
          <a:xfrm flipH="1">
            <a:off x="257373" y="5984321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1C39B6EB-B107-4CC9-823D-40B47C10D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68267"/>
              </p:ext>
            </p:extLst>
          </p:nvPr>
        </p:nvGraphicFramePr>
        <p:xfrm>
          <a:off x="9477891" y="47952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E89EB5-1377-4864-8DE2-592F619D935D}"/>
              </a:ext>
            </a:extLst>
          </p:cNvPr>
          <p:cNvSpPr txBox="1"/>
          <p:nvPr/>
        </p:nvSpPr>
        <p:spPr>
          <a:xfrm flipH="1">
            <a:off x="3077472" y="5984321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a </a:t>
            </a:r>
            <a:r>
              <a:rPr lang="en-US" sz="1400" dirty="0"/>
              <a:t>=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F0F04FE2-5222-48B2-B022-5A353D1D7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47090"/>
              </p:ext>
            </p:extLst>
          </p:nvPr>
        </p:nvGraphicFramePr>
        <p:xfrm>
          <a:off x="6657792" y="47952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86601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60197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2B25D22-DF91-4B75-8DBD-BFA3C1D5EC57}"/>
              </a:ext>
            </a:extLst>
          </p:cNvPr>
          <p:cNvSpPr txBox="1"/>
          <p:nvPr/>
        </p:nvSpPr>
        <p:spPr>
          <a:xfrm flipH="1">
            <a:off x="6096000" y="87091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14B202C3-EACB-42D7-B398-4464BAE62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70720"/>
              </p:ext>
            </p:extLst>
          </p:nvPr>
        </p:nvGraphicFramePr>
        <p:xfrm>
          <a:off x="9477891" y="175531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9B4B12-4D98-4728-9675-D9263007161D}"/>
              </a:ext>
            </a:extLst>
          </p:cNvPr>
          <p:cNvSpPr txBox="1"/>
          <p:nvPr/>
        </p:nvSpPr>
        <p:spPr>
          <a:xfrm flipH="1">
            <a:off x="8916099" y="87091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b </a:t>
            </a:r>
            <a:r>
              <a:rPr lang="en-US" sz="1400" dirty="0"/>
              <a:t>=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C3909F11-18E2-4F45-B069-E68AB926F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71846"/>
              </p:ext>
            </p:extLst>
          </p:nvPr>
        </p:nvGraphicFramePr>
        <p:xfrm>
          <a:off x="6657792" y="175955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61434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85364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818B312-7E72-46A3-B581-35EA87BC041C}"/>
              </a:ext>
            </a:extLst>
          </p:cNvPr>
          <p:cNvSpPr txBox="1"/>
          <p:nvPr/>
        </p:nvSpPr>
        <p:spPr>
          <a:xfrm flipH="1">
            <a:off x="6096000" y="2582516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A6DA4E8-0AB9-47D7-A713-C1332C94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31908"/>
              </p:ext>
            </p:extLst>
          </p:nvPr>
        </p:nvGraphicFramePr>
        <p:xfrm>
          <a:off x="9477891" y="3466920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DFB9B52-1257-4243-AF5F-1F7BF0C26073}"/>
              </a:ext>
            </a:extLst>
          </p:cNvPr>
          <p:cNvSpPr txBox="1"/>
          <p:nvPr/>
        </p:nvSpPr>
        <p:spPr>
          <a:xfrm flipH="1">
            <a:off x="8916099" y="2582516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c </a:t>
            </a:r>
            <a:r>
              <a:rPr lang="en-US" sz="1400" dirty="0"/>
              <a:t>=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76C398EC-4372-43FB-B751-4F800566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63375"/>
              </p:ext>
            </p:extLst>
          </p:nvPr>
        </p:nvGraphicFramePr>
        <p:xfrm>
          <a:off x="6657792" y="3454382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69823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76975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9F1DE4A-D296-4B2A-945D-1A5458B4C589}"/>
              </a:ext>
            </a:extLst>
          </p:cNvPr>
          <p:cNvSpPr txBox="1"/>
          <p:nvPr/>
        </p:nvSpPr>
        <p:spPr>
          <a:xfrm flipH="1">
            <a:off x="6096000" y="427734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69814D82-0571-48E5-A285-A3ABC497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47236"/>
              </p:ext>
            </p:extLst>
          </p:nvPr>
        </p:nvGraphicFramePr>
        <p:xfrm>
          <a:off x="9477891" y="516174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A82D99E-EFE8-492D-83A1-605BCDC2E00A}"/>
              </a:ext>
            </a:extLst>
          </p:cNvPr>
          <p:cNvSpPr txBox="1"/>
          <p:nvPr/>
        </p:nvSpPr>
        <p:spPr>
          <a:xfrm flipH="1">
            <a:off x="8916099" y="427734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d </a:t>
            </a:r>
            <a:r>
              <a:rPr lang="en-US" sz="1400" dirty="0"/>
              <a:t>=</a:t>
            </a:r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4302AFD6-7B31-43AA-B93C-D4AA38851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44425"/>
              </p:ext>
            </p:extLst>
          </p:nvPr>
        </p:nvGraphicFramePr>
        <p:xfrm>
          <a:off x="819165" y="3098438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A76FC20-3FE3-41EC-B083-26A114E5005B}"/>
              </a:ext>
            </a:extLst>
          </p:cNvPr>
          <p:cNvSpPr txBox="1"/>
          <p:nvPr/>
        </p:nvSpPr>
        <p:spPr>
          <a:xfrm flipH="1">
            <a:off x="257373" y="392139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BD1613B4-6528-4E03-9523-E8E0CE3B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10275"/>
              </p:ext>
            </p:extLst>
          </p:nvPr>
        </p:nvGraphicFramePr>
        <p:xfrm>
          <a:off x="3593815" y="516174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1E9D660-E8F6-4949-9015-6AD1962928E9}"/>
              </a:ext>
            </a:extLst>
          </p:cNvPr>
          <p:cNvSpPr txBox="1"/>
          <p:nvPr/>
        </p:nvSpPr>
        <p:spPr>
          <a:xfrm flipH="1">
            <a:off x="3077472" y="392139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0E54262F-C08C-4014-A341-45524D02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02807"/>
              </p:ext>
            </p:extLst>
          </p:nvPr>
        </p:nvGraphicFramePr>
        <p:xfrm>
          <a:off x="6657792" y="516174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5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52338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54734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BB197EF-708D-41FA-B1A5-924A3C90F3FC}"/>
              </a:ext>
            </a:extLst>
          </p:cNvPr>
          <p:cNvSpPr txBox="1"/>
          <p:nvPr/>
        </p:nvSpPr>
        <p:spPr>
          <a:xfrm flipH="1">
            <a:off x="6096000" y="5984706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07BEE0BD-7CDF-498B-8E7F-4BE6E112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42113"/>
              </p:ext>
            </p:extLst>
          </p:nvPr>
        </p:nvGraphicFramePr>
        <p:xfrm>
          <a:off x="3593815" y="3098438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2E331C9-A9D9-40F7-A96C-6556374DDED7}"/>
              </a:ext>
            </a:extLst>
          </p:cNvPr>
          <p:cNvSpPr txBox="1"/>
          <p:nvPr/>
        </p:nvSpPr>
        <p:spPr>
          <a:xfrm flipH="1">
            <a:off x="8916099" y="5984706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e </a:t>
            </a:r>
            <a:r>
              <a:rPr lang="en-US" sz="1400" dirty="0"/>
              <a:t>=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B08397-7503-4A28-AA55-DD9059EEF87D}"/>
              </a:ext>
            </a:extLst>
          </p:cNvPr>
          <p:cNvSpPr txBox="1"/>
          <p:nvPr/>
        </p:nvSpPr>
        <p:spPr>
          <a:xfrm>
            <a:off x="2478765" y="2814667"/>
            <a:ext cx="399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02A795E-9F82-475C-8979-9E3F643A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55" y="1271376"/>
            <a:ext cx="2941743" cy="17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66FD5A1-3ACE-4A7B-9E57-3D633F305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00114"/>
              </p:ext>
            </p:extLst>
          </p:nvPr>
        </p:nvGraphicFramePr>
        <p:xfrm>
          <a:off x="1090586" y="4548907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7F8FD90-DFF5-491F-A9E7-FB492E778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8683"/>
              </p:ext>
            </p:extLst>
          </p:nvPr>
        </p:nvGraphicFramePr>
        <p:xfrm>
          <a:off x="1090586" y="2778830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5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52338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54734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EBAF94-230E-4EAE-AA73-0679660EDBC9}"/>
              </a:ext>
            </a:extLst>
          </p:cNvPr>
          <p:cNvSpPr txBox="1"/>
          <p:nvPr/>
        </p:nvSpPr>
        <p:spPr>
          <a:xfrm flipH="1">
            <a:off x="528794" y="3601790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56201-53B9-4CB1-A396-B8898A44D6B2}"/>
              </a:ext>
            </a:extLst>
          </p:cNvPr>
          <p:cNvSpPr txBox="1"/>
          <p:nvPr/>
        </p:nvSpPr>
        <p:spPr>
          <a:xfrm flipH="1">
            <a:off x="528794" y="5371867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e </a:t>
            </a:r>
            <a:r>
              <a:rPr lang="en-US" sz="1400" dirty="0"/>
              <a:t>=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013DBC2-61EE-4DA3-8030-F0713368A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887"/>
              </p:ext>
            </p:extLst>
          </p:nvPr>
        </p:nvGraphicFramePr>
        <p:xfrm>
          <a:off x="3676562" y="217208"/>
          <a:ext cx="8128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16461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258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23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2171287"/>
                    </a:ext>
                  </a:extLst>
                </a:gridCol>
              </a:tblGrid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38279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20383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a-&gt;d-&gt;c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831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24564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a-&gt;d-&gt;e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29103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b-&gt;e-&gt;a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8809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1495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981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b&gt;d-&gt;e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5808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c-&gt;e-&gt;a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93576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c-&gt;e-&gt;b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5312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53314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c-&gt;d-&gt;e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80027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d-&gt;e-&gt;a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41168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d-&gt;e-&gt;b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0730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97846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d-&gt;e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74884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0592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e-&gt;a-&gt;b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73371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e-&gt;d-&gt;c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3135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e-&gt;a-&gt;d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2387"/>
                  </a:ext>
                </a:extLst>
              </a:tr>
            </a:tbl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1485CEF2-4E22-45DC-8A2A-A29BE273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8" y="532610"/>
            <a:ext cx="329611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7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57D511E-9422-41C5-97C8-68C82989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" y="340587"/>
            <a:ext cx="3019846" cy="1848108"/>
          </a:xfrm>
          <a:prstGeom prst="rect">
            <a:avLst/>
          </a:prstGeom>
        </p:spPr>
      </p:pic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B35D514-5DE9-43C9-A7DD-D6B2E8CEB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56662"/>
              </p:ext>
            </p:extLst>
          </p:nvPr>
        </p:nvGraphicFramePr>
        <p:xfrm>
          <a:off x="790383" y="2437457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2A7FAF-6526-496A-B885-21013C1B59CA}"/>
              </a:ext>
            </a:extLst>
          </p:cNvPr>
          <p:cNvSpPr txBox="1"/>
          <p:nvPr/>
        </p:nvSpPr>
        <p:spPr>
          <a:xfrm flipH="1">
            <a:off x="228591" y="3291086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27C7D-0C06-4DBB-BC43-021FB27B98A8}"/>
              </a:ext>
            </a:extLst>
          </p:cNvPr>
          <p:cNvSpPr txBox="1"/>
          <p:nvPr/>
        </p:nvSpPr>
        <p:spPr>
          <a:xfrm flipH="1">
            <a:off x="228591" y="91825"/>
            <a:ext cx="1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Exercise A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65C20A1B-E0FB-4FEB-8CF9-66CB37DC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4431"/>
              </p:ext>
            </p:extLst>
          </p:nvPr>
        </p:nvGraphicFramePr>
        <p:xfrm>
          <a:off x="3501425" y="2437457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CFE6409-3D4C-432E-8178-FA4D292F4CEE}"/>
              </a:ext>
            </a:extLst>
          </p:cNvPr>
          <p:cNvSpPr txBox="1"/>
          <p:nvPr/>
        </p:nvSpPr>
        <p:spPr>
          <a:xfrm flipH="1">
            <a:off x="2939633" y="3291086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A4E2DCF5-845E-4184-8EF4-F46D956F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84358"/>
              </p:ext>
            </p:extLst>
          </p:nvPr>
        </p:nvGraphicFramePr>
        <p:xfrm>
          <a:off x="790383" y="4332139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0EC249D-08A3-404E-B8CE-3EB5629C9F2E}"/>
              </a:ext>
            </a:extLst>
          </p:cNvPr>
          <p:cNvSpPr txBox="1"/>
          <p:nvPr/>
        </p:nvSpPr>
        <p:spPr>
          <a:xfrm flipH="1">
            <a:off x="228591" y="518576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5F2E66B2-413A-453F-98A5-B51BECC5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87590"/>
              </p:ext>
            </p:extLst>
          </p:nvPr>
        </p:nvGraphicFramePr>
        <p:xfrm>
          <a:off x="3501425" y="4332139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88100FA-82A4-4777-ACFD-5315C2F6A658}"/>
              </a:ext>
            </a:extLst>
          </p:cNvPr>
          <p:cNvSpPr txBox="1"/>
          <p:nvPr/>
        </p:nvSpPr>
        <p:spPr>
          <a:xfrm flipH="1">
            <a:off x="2939633" y="518576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50A639FF-06C2-4FC9-BBD4-41BDD962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11702"/>
              </p:ext>
            </p:extLst>
          </p:nvPr>
        </p:nvGraphicFramePr>
        <p:xfrm>
          <a:off x="6420794" y="3697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68826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77972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EE06D8B-308D-4897-AEB4-3D1228972BCA}"/>
              </a:ext>
            </a:extLst>
          </p:cNvPr>
          <p:cNvSpPr txBox="1"/>
          <p:nvPr/>
        </p:nvSpPr>
        <p:spPr>
          <a:xfrm flipH="1">
            <a:off x="5859002" y="890605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graphicFrame>
        <p:nvGraphicFramePr>
          <p:cNvPr id="43" name="Table 6">
            <a:extLst>
              <a:ext uri="{FF2B5EF4-FFF2-40B4-BE49-F238E27FC236}">
                <a16:creationId xmlns:a16="http://schemas.microsoft.com/office/drawing/2014/main" id="{1777CF85-C82D-4BD8-B39A-E717417E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02348"/>
              </p:ext>
            </p:extLst>
          </p:nvPr>
        </p:nvGraphicFramePr>
        <p:xfrm>
          <a:off x="9131836" y="36976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EBB63C4-117E-46D5-ACE8-D42C2CFE381B}"/>
              </a:ext>
            </a:extLst>
          </p:cNvPr>
          <p:cNvSpPr txBox="1"/>
          <p:nvPr/>
        </p:nvSpPr>
        <p:spPr>
          <a:xfrm flipH="1">
            <a:off x="8570044" y="890605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F0E33CDA-90FE-4379-9819-E8BEEB43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21904"/>
              </p:ext>
            </p:extLst>
          </p:nvPr>
        </p:nvGraphicFramePr>
        <p:xfrm>
          <a:off x="6420794" y="1730343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60437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86361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8231086-00BF-4982-BF53-92D199EA2856}"/>
              </a:ext>
            </a:extLst>
          </p:cNvPr>
          <p:cNvSpPr txBox="1"/>
          <p:nvPr/>
        </p:nvSpPr>
        <p:spPr>
          <a:xfrm flipH="1">
            <a:off x="5859002" y="258397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F4FAFB97-12A8-4F8E-9C81-AE21441E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2834"/>
              </p:ext>
            </p:extLst>
          </p:nvPr>
        </p:nvGraphicFramePr>
        <p:xfrm>
          <a:off x="9131836" y="1730343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BC26C95-FFF2-4C09-A859-1102EEED7C2C}"/>
              </a:ext>
            </a:extLst>
          </p:cNvPr>
          <p:cNvSpPr txBox="1"/>
          <p:nvPr/>
        </p:nvSpPr>
        <p:spPr>
          <a:xfrm flipH="1">
            <a:off x="8570044" y="258397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014AAD43-D123-44A0-8CA3-B6506F91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168"/>
              </p:ext>
            </p:extLst>
          </p:nvPr>
        </p:nvGraphicFramePr>
        <p:xfrm>
          <a:off x="6420794" y="3420823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68826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277972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44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C6CD131-5AD1-428A-B4AE-95BFDA791A99}"/>
              </a:ext>
            </a:extLst>
          </p:cNvPr>
          <p:cNvSpPr txBox="1"/>
          <p:nvPr/>
        </p:nvSpPr>
        <p:spPr>
          <a:xfrm flipH="1">
            <a:off x="5859002" y="430800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508E79C2-B88A-479F-9011-38A36B08D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333"/>
              </p:ext>
            </p:extLst>
          </p:nvPr>
        </p:nvGraphicFramePr>
        <p:xfrm>
          <a:off x="9131836" y="3420823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7E7F9A23-A304-4B01-A919-F6CBFB08E738}"/>
              </a:ext>
            </a:extLst>
          </p:cNvPr>
          <p:cNvSpPr txBox="1"/>
          <p:nvPr/>
        </p:nvSpPr>
        <p:spPr>
          <a:xfrm flipH="1">
            <a:off x="8570044" y="427445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graphicFrame>
        <p:nvGraphicFramePr>
          <p:cNvPr id="53" name="Table 6">
            <a:extLst>
              <a:ext uri="{FF2B5EF4-FFF2-40B4-BE49-F238E27FC236}">
                <a16:creationId xmlns:a16="http://schemas.microsoft.com/office/drawing/2014/main" id="{5E748ACD-B022-40B6-9DCB-64C6CF31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81744"/>
              </p:ext>
            </p:extLst>
          </p:nvPr>
        </p:nvGraphicFramePr>
        <p:xfrm>
          <a:off x="6420794" y="5144435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994A998-86B8-4169-B61E-B0AF60CB8912}"/>
              </a:ext>
            </a:extLst>
          </p:cNvPr>
          <p:cNvSpPr txBox="1"/>
          <p:nvPr/>
        </p:nvSpPr>
        <p:spPr>
          <a:xfrm flipH="1">
            <a:off x="5859002" y="5998064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graphicFrame>
        <p:nvGraphicFramePr>
          <p:cNvPr id="55" name="Table 6">
            <a:extLst>
              <a:ext uri="{FF2B5EF4-FFF2-40B4-BE49-F238E27FC236}">
                <a16:creationId xmlns:a16="http://schemas.microsoft.com/office/drawing/2014/main" id="{A23CDEB3-5926-408C-AF3E-45F31DF8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61432"/>
              </p:ext>
            </p:extLst>
          </p:nvPr>
        </p:nvGraphicFramePr>
        <p:xfrm>
          <a:off x="9131836" y="5144435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B2E564A-3F0B-4BBA-96EC-E4A864FA297E}"/>
              </a:ext>
            </a:extLst>
          </p:cNvPr>
          <p:cNvSpPr txBox="1"/>
          <p:nvPr/>
        </p:nvSpPr>
        <p:spPr>
          <a:xfrm flipH="1">
            <a:off x="8570044" y="5998064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3792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7658EA5-6EFD-43A7-8A4F-010D5CB9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22566"/>
              </p:ext>
            </p:extLst>
          </p:nvPr>
        </p:nvGraphicFramePr>
        <p:xfrm>
          <a:off x="3676562" y="217208"/>
          <a:ext cx="8128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16461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258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23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2171287"/>
                    </a:ext>
                  </a:extLst>
                </a:gridCol>
              </a:tblGrid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38279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1-&gt;4-&gt;2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20383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1-&gt;4-&gt;3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831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1-&gt;4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24564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29103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2-&gt;1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8809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2-&gt;4-&gt;3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1495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2-&gt;1-&gt;4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981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5808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3-&gt;4-&gt;1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93576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3-&gt;4-&gt;2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5312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3-&gt;4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53314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80027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4-&gt;2-&gt;1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41168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4-&gt;2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0730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4-&gt;3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97846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74884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5-&gt;4-&gt;2-&gt;1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0592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5-&gt;4-&gt;2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73371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5-&gt;4-&gt;3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31350"/>
                  </a:ext>
                </a:extLst>
              </a:tr>
              <a:tr h="133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238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DEE869A-4D64-4F07-8BEA-9D7E52E3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" y="340587"/>
            <a:ext cx="3019846" cy="1848108"/>
          </a:xfrm>
          <a:prstGeom prst="rect">
            <a:avLst/>
          </a:prstGeom>
        </p:spPr>
      </p:pic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3CBCFA4C-BCAB-48F7-A278-DE6560074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72662"/>
              </p:ext>
            </p:extLst>
          </p:nvPr>
        </p:nvGraphicFramePr>
        <p:xfrm>
          <a:off x="855886" y="2493513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6E7ACC3-F5BC-4B7F-9687-3A33CE2035C0}"/>
              </a:ext>
            </a:extLst>
          </p:cNvPr>
          <p:cNvSpPr txBox="1"/>
          <p:nvPr/>
        </p:nvSpPr>
        <p:spPr>
          <a:xfrm flipH="1">
            <a:off x="294094" y="3347142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FCE8E9B-EA1C-4052-ACF2-5FAB67A1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2309"/>
              </p:ext>
            </p:extLst>
          </p:nvPr>
        </p:nvGraphicFramePr>
        <p:xfrm>
          <a:off x="855886" y="4280368"/>
          <a:ext cx="19403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9">
                  <a:extLst>
                    <a:ext uri="{9D8B030D-6E8A-4147-A177-3AD203B41FA5}">
                      <a16:colId xmlns:a16="http://schemas.microsoft.com/office/drawing/2014/main" val="10860972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016779520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3301802202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299950722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76812343"/>
                    </a:ext>
                  </a:extLst>
                </a:gridCol>
                <a:gridCol w="323399">
                  <a:extLst>
                    <a:ext uri="{9D8B030D-6E8A-4147-A177-3AD203B41FA5}">
                      <a16:colId xmlns:a16="http://schemas.microsoft.com/office/drawing/2014/main" val="1133019715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62498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780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3257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3531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08816"/>
                  </a:ext>
                </a:extLst>
              </a:tr>
              <a:tr h="2533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FA7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279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8DFCBE-E2BD-4CBE-9174-B37C53901F6F}"/>
              </a:ext>
            </a:extLst>
          </p:cNvPr>
          <p:cNvSpPr txBox="1"/>
          <p:nvPr/>
        </p:nvSpPr>
        <p:spPr>
          <a:xfrm flipH="1">
            <a:off x="294094" y="5133997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2156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AE0E4-4848-4C74-A6A5-30F69467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1" y="399602"/>
            <a:ext cx="2639409" cy="2036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E8B56-19E9-4757-9F3D-51AAF30FE855}"/>
              </a:ext>
            </a:extLst>
          </p:cNvPr>
          <p:cNvSpPr txBox="1"/>
          <p:nvPr/>
        </p:nvSpPr>
        <p:spPr>
          <a:xfrm flipH="1">
            <a:off x="228591" y="91825"/>
            <a:ext cx="1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Exercise B</a:t>
            </a:r>
          </a:p>
        </p:txBody>
      </p:sp>
      <p:pic>
        <p:nvPicPr>
          <p:cNvPr id="3" name="Picture 2" descr="A yellow and white text&#10;&#10;Description automatically generated">
            <a:extLst>
              <a:ext uri="{FF2B5EF4-FFF2-40B4-BE49-F238E27FC236}">
                <a16:creationId xmlns:a16="http://schemas.microsoft.com/office/drawing/2014/main" id="{CEC7BB41-C365-4CFD-A89B-F32834E2D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" y="2986528"/>
            <a:ext cx="2455647" cy="1257176"/>
          </a:xfrm>
          <a:prstGeom prst="rect">
            <a:avLst/>
          </a:prstGeom>
        </p:spPr>
      </p:pic>
      <p:pic>
        <p:nvPicPr>
          <p:cNvPr id="7" name="Picture 6" descr="A yellow and white text&#10;&#10;Description automatically generated">
            <a:extLst>
              <a:ext uri="{FF2B5EF4-FFF2-40B4-BE49-F238E27FC236}">
                <a16:creationId xmlns:a16="http://schemas.microsoft.com/office/drawing/2014/main" id="{FCC3B19B-CB76-4B0F-BA98-5274CA169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" y="4479812"/>
            <a:ext cx="2473643" cy="1104451"/>
          </a:xfrm>
          <a:prstGeom prst="rect">
            <a:avLst/>
          </a:prstGeom>
        </p:spPr>
      </p:pic>
      <p:pic>
        <p:nvPicPr>
          <p:cNvPr id="9" name="Picture 8" descr="A yellow and white text&#10;&#10;Description automatically generated">
            <a:extLst>
              <a:ext uri="{FF2B5EF4-FFF2-40B4-BE49-F238E27FC236}">
                <a16:creationId xmlns:a16="http://schemas.microsoft.com/office/drawing/2014/main" id="{D7C477E5-2B7B-496B-8B99-85AACF1E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36" y="438351"/>
            <a:ext cx="2410448" cy="1310780"/>
          </a:xfrm>
          <a:prstGeom prst="rect">
            <a:avLst/>
          </a:prstGeom>
        </p:spPr>
      </p:pic>
      <p:pic>
        <p:nvPicPr>
          <p:cNvPr id="11" name="Picture 10" descr="A yellow and white text&#10;&#10;Description automatically generated">
            <a:extLst>
              <a:ext uri="{FF2B5EF4-FFF2-40B4-BE49-F238E27FC236}">
                <a16:creationId xmlns:a16="http://schemas.microsoft.com/office/drawing/2014/main" id="{4D171873-6AAD-4592-8ED6-8594B644A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03" y="1934205"/>
            <a:ext cx="2374314" cy="1489845"/>
          </a:xfrm>
          <a:prstGeom prst="rect">
            <a:avLst/>
          </a:prstGeom>
        </p:spPr>
      </p:pic>
      <p:pic>
        <p:nvPicPr>
          <p:cNvPr id="13" name="Picture 12" descr="A yellow and white text&#10;&#10;Description automatically generated">
            <a:extLst>
              <a:ext uri="{FF2B5EF4-FFF2-40B4-BE49-F238E27FC236}">
                <a16:creationId xmlns:a16="http://schemas.microsoft.com/office/drawing/2014/main" id="{9DD10F39-8DBC-4A07-9271-CC6C7E471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36" y="3615116"/>
            <a:ext cx="2374313" cy="1377565"/>
          </a:xfrm>
          <a:prstGeom prst="rect">
            <a:avLst/>
          </a:prstGeom>
        </p:spPr>
      </p:pic>
      <p:pic>
        <p:nvPicPr>
          <p:cNvPr id="15" name="Picture 14" descr="A close up of a yellow wall&#10;&#10;Description automatically generated">
            <a:extLst>
              <a:ext uri="{FF2B5EF4-FFF2-40B4-BE49-F238E27FC236}">
                <a16:creationId xmlns:a16="http://schemas.microsoft.com/office/drawing/2014/main" id="{39158362-72A9-446D-AF07-67246EE6FA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91" y="5374813"/>
            <a:ext cx="2482293" cy="1310780"/>
          </a:xfrm>
          <a:prstGeom prst="rect">
            <a:avLst/>
          </a:prstGeom>
        </p:spPr>
      </p:pic>
      <p:pic>
        <p:nvPicPr>
          <p:cNvPr id="17" name="Picture 16" descr="A close up of a yellow wall&#10;&#10;Description automatically generated">
            <a:extLst>
              <a:ext uri="{FF2B5EF4-FFF2-40B4-BE49-F238E27FC236}">
                <a16:creationId xmlns:a16="http://schemas.microsoft.com/office/drawing/2014/main" id="{65CF9CC8-366C-4988-8B6C-8D41A1BC01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20" y="447763"/>
            <a:ext cx="2381874" cy="1207076"/>
          </a:xfrm>
          <a:prstGeom prst="rect">
            <a:avLst/>
          </a:prstGeom>
        </p:spPr>
      </p:pic>
      <p:pic>
        <p:nvPicPr>
          <p:cNvPr id="19" name="Picture 18" descr="A picture containing light, clock, white&#10;&#10;Description automatically generated">
            <a:extLst>
              <a:ext uri="{FF2B5EF4-FFF2-40B4-BE49-F238E27FC236}">
                <a16:creationId xmlns:a16="http://schemas.microsoft.com/office/drawing/2014/main" id="{400B49E4-EE65-4167-931A-665784735C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0" y="1934205"/>
            <a:ext cx="2455647" cy="1489845"/>
          </a:xfrm>
          <a:prstGeom prst="rect">
            <a:avLst/>
          </a:prstGeom>
        </p:spPr>
      </p:pic>
      <p:pic>
        <p:nvPicPr>
          <p:cNvPr id="21" name="Picture 20" descr="A picture containing light, sitting, clock, white&#10;&#10;Description automatically generated">
            <a:extLst>
              <a:ext uri="{FF2B5EF4-FFF2-40B4-BE49-F238E27FC236}">
                <a16:creationId xmlns:a16="http://schemas.microsoft.com/office/drawing/2014/main" id="{2D5816E9-6161-47D8-8694-1155A7C604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1" y="3703416"/>
            <a:ext cx="2470444" cy="1289265"/>
          </a:xfrm>
          <a:prstGeom prst="rect">
            <a:avLst/>
          </a:prstGeom>
        </p:spPr>
      </p:pic>
      <p:pic>
        <p:nvPicPr>
          <p:cNvPr id="23" name="Picture 22" descr="A picture containing light, clock, sitting, middle&#10;&#10;Description automatically generated">
            <a:extLst>
              <a:ext uri="{FF2B5EF4-FFF2-40B4-BE49-F238E27FC236}">
                <a16:creationId xmlns:a16="http://schemas.microsoft.com/office/drawing/2014/main" id="{43D3C3D2-53FE-4EE7-8E3D-22E9ACC807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71" y="5374813"/>
            <a:ext cx="2482293" cy="1310780"/>
          </a:xfrm>
          <a:prstGeom prst="rect">
            <a:avLst/>
          </a:prstGeom>
        </p:spPr>
      </p:pic>
      <p:pic>
        <p:nvPicPr>
          <p:cNvPr id="25" name="Picture 24" descr="A picture containing light, clock, white&#10;&#10;Description automatically generated">
            <a:extLst>
              <a:ext uri="{FF2B5EF4-FFF2-40B4-BE49-F238E27FC236}">
                <a16:creationId xmlns:a16="http://schemas.microsoft.com/office/drawing/2014/main" id="{403FD20C-DA7F-4DE3-B719-0C8E0ABC87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31" y="414682"/>
            <a:ext cx="2713702" cy="1343861"/>
          </a:xfrm>
          <a:prstGeom prst="rect">
            <a:avLst/>
          </a:prstGeom>
        </p:spPr>
      </p:pic>
      <p:pic>
        <p:nvPicPr>
          <p:cNvPr id="27" name="Picture 26" descr="A picture containing light, sitting, white, yellow&#10;&#10;Description automatically generated">
            <a:extLst>
              <a:ext uri="{FF2B5EF4-FFF2-40B4-BE49-F238E27FC236}">
                <a16:creationId xmlns:a16="http://schemas.microsoft.com/office/drawing/2014/main" id="{DFDF56D4-5196-4FB4-84C7-D8116E3F6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31" y="1958833"/>
            <a:ext cx="2713702" cy="1590897"/>
          </a:xfrm>
          <a:prstGeom prst="rect">
            <a:avLst/>
          </a:prstGeom>
        </p:spPr>
      </p:pic>
      <p:pic>
        <p:nvPicPr>
          <p:cNvPr id="29" name="Picture 28" descr="A picture containing light, clock, white, tower&#10;&#10;Description automatically generated">
            <a:extLst>
              <a:ext uri="{FF2B5EF4-FFF2-40B4-BE49-F238E27FC236}">
                <a16:creationId xmlns:a16="http://schemas.microsoft.com/office/drawing/2014/main" id="{9594EF32-2001-45E7-9C7D-0D062EBE22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31" y="3703416"/>
            <a:ext cx="2713702" cy="1289265"/>
          </a:xfrm>
          <a:prstGeom prst="rect">
            <a:avLst/>
          </a:prstGeom>
        </p:spPr>
      </p:pic>
      <p:pic>
        <p:nvPicPr>
          <p:cNvPr id="31" name="Picture 30" descr="A picture containing sitting, light, clock, middle&#10;&#10;Description automatically generated">
            <a:extLst>
              <a:ext uri="{FF2B5EF4-FFF2-40B4-BE49-F238E27FC236}">
                <a16:creationId xmlns:a16="http://schemas.microsoft.com/office/drawing/2014/main" id="{46C92BC6-0693-471A-B19A-A36050BDA8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32" y="5374813"/>
            <a:ext cx="2713701" cy="13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B8EFA7-853C-48C6-917A-6FB2CA2E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2" y="0"/>
            <a:ext cx="12019936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CEF54A-3C6F-40C7-81A6-BC48144696AC}"/>
              </a:ext>
            </a:extLst>
          </p:cNvPr>
          <p:cNvSpPr txBox="1"/>
          <p:nvPr/>
        </p:nvSpPr>
        <p:spPr>
          <a:xfrm flipH="1">
            <a:off x="86032" y="0"/>
            <a:ext cx="1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Exercise C</a:t>
            </a:r>
          </a:p>
        </p:txBody>
      </p:sp>
    </p:spTree>
    <p:extLst>
      <p:ext uri="{BB962C8B-B14F-4D97-AF65-F5344CB8AC3E}">
        <p14:creationId xmlns:p14="http://schemas.microsoft.com/office/powerpoint/2010/main" val="63279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D26C81-8362-4266-A7CB-E7DA19FF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1" y="697482"/>
            <a:ext cx="3234481" cy="2297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8149D-72DC-4CB0-847D-38A872A9B8EE}"/>
              </a:ext>
            </a:extLst>
          </p:cNvPr>
          <p:cNvSpPr txBox="1"/>
          <p:nvPr/>
        </p:nvSpPr>
        <p:spPr>
          <a:xfrm flipH="1">
            <a:off x="228591" y="91825"/>
            <a:ext cx="1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Exercise D</a:t>
            </a:r>
          </a:p>
        </p:txBody>
      </p:sp>
      <p:graphicFrame>
        <p:nvGraphicFramePr>
          <p:cNvPr id="24" name="Table 40">
            <a:extLst>
              <a:ext uri="{FF2B5EF4-FFF2-40B4-BE49-F238E27FC236}">
                <a16:creationId xmlns:a16="http://schemas.microsoft.com/office/drawing/2014/main" id="{6E4ECE8F-4DE7-49A2-899D-636D27B57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29689"/>
              </p:ext>
            </p:extLst>
          </p:nvPr>
        </p:nvGraphicFramePr>
        <p:xfrm>
          <a:off x="7020264" y="231270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25" name="Table 40">
            <a:extLst>
              <a:ext uri="{FF2B5EF4-FFF2-40B4-BE49-F238E27FC236}">
                <a16:creationId xmlns:a16="http://schemas.microsoft.com/office/drawing/2014/main" id="{652880E7-702D-4D71-A09D-96D9AB44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5836"/>
              </p:ext>
            </p:extLst>
          </p:nvPr>
        </p:nvGraphicFramePr>
        <p:xfrm>
          <a:off x="7020262" y="3512978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26" name="Table 40">
            <a:extLst>
              <a:ext uri="{FF2B5EF4-FFF2-40B4-BE49-F238E27FC236}">
                <a16:creationId xmlns:a16="http://schemas.microsoft.com/office/drawing/2014/main" id="{C23BEC9B-8865-4F9E-AD37-E750D5D4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43236"/>
              </p:ext>
            </p:extLst>
          </p:nvPr>
        </p:nvGraphicFramePr>
        <p:xfrm>
          <a:off x="7020263" y="1909158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27" name="Table 40">
            <a:extLst>
              <a:ext uri="{FF2B5EF4-FFF2-40B4-BE49-F238E27FC236}">
                <a16:creationId xmlns:a16="http://schemas.microsoft.com/office/drawing/2014/main" id="{9E2CE292-1C2C-48E3-ABEB-1661C840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41723"/>
              </p:ext>
            </p:extLst>
          </p:nvPr>
        </p:nvGraphicFramePr>
        <p:xfrm>
          <a:off x="7020261" y="5116798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28" name="Table 40">
            <a:extLst>
              <a:ext uri="{FF2B5EF4-FFF2-40B4-BE49-F238E27FC236}">
                <a16:creationId xmlns:a16="http://schemas.microsoft.com/office/drawing/2014/main" id="{6AFF60D7-C50F-4362-B461-D7E35FCD8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18050"/>
              </p:ext>
            </p:extLst>
          </p:nvPr>
        </p:nvGraphicFramePr>
        <p:xfrm>
          <a:off x="9920725" y="231270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29" name="Table 40">
            <a:extLst>
              <a:ext uri="{FF2B5EF4-FFF2-40B4-BE49-F238E27FC236}">
                <a16:creationId xmlns:a16="http://schemas.microsoft.com/office/drawing/2014/main" id="{541C09F8-8AA5-4FB2-B6D5-F492317F6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49690"/>
              </p:ext>
            </p:extLst>
          </p:nvPr>
        </p:nvGraphicFramePr>
        <p:xfrm>
          <a:off x="9920723" y="3512978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30" name="Table 40">
            <a:extLst>
              <a:ext uri="{FF2B5EF4-FFF2-40B4-BE49-F238E27FC236}">
                <a16:creationId xmlns:a16="http://schemas.microsoft.com/office/drawing/2014/main" id="{0CC9B27D-9F65-401F-8E7F-94582A680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4373"/>
              </p:ext>
            </p:extLst>
          </p:nvPr>
        </p:nvGraphicFramePr>
        <p:xfrm>
          <a:off x="9920724" y="1909158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31" name="Table 40">
            <a:extLst>
              <a:ext uri="{FF2B5EF4-FFF2-40B4-BE49-F238E27FC236}">
                <a16:creationId xmlns:a16="http://schemas.microsoft.com/office/drawing/2014/main" id="{862B8C61-B0EB-44FD-AB90-3B0191ECE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22976"/>
              </p:ext>
            </p:extLst>
          </p:nvPr>
        </p:nvGraphicFramePr>
        <p:xfrm>
          <a:off x="9920722" y="5116798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9490220-3BD0-473B-8075-06B62D014E8A}"/>
              </a:ext>
            </a:extLst>
          </p:cNvPr>
          <p:cNvSpPr txBox="1"/>
          <p:nvPr/>
        </p:nvSpPr>
        <p:spPr>
          <a:xfrm flipH="1">
            <a:off x="6485279" y="1003934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66B8A-2E0D-42F4-A975-2C8680E90416}"/>
              </a:ext>
            </a:extLst>
          </p:cNvPr>
          <p:cNvSpPr txBox="1"/>
          <p:nvPr/>
        </p:nvSpPr>
        <p:spPr>
          <a:xfrm flipH="1">
            <a:off x="6485279" y="2550879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61EE0D-7B03-4245-A68D-1CDBA8612A82}"/>
              </a:ext>
            </a:extLst>
          </p:cNvPr>
          <p:cNvSpPr txBox="1"/>
          <p:nvPr/>
        </p:nvSpPr>
        <p:spPr>
          <a:xfrm flipH="1">
            <a:off x="6487314" y="427497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CC162-AFBD-47E0-A174-74423CE50765}"/>
              </a:ext>
            </a:extLst>
          </p:cNvPr>
          <p:cNvSpPr txBox="1"/>
          <p:nvPr/>
        </p:nvSpPr>
        <p:spPr>
          <a:xfrm flipH="1">
            <a:off x="6485279" y="587879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62213D-F410-45D3-B377-990880F3335C}"/>
              </a:ext>
            </a:extLst>
          </p:cNvPr>
          <p:cNvSpPr txBox="1"/>
          <p:nvPr/>
        </p:nvSpPr>
        <p:spPr>
          <a:xfrm flipH="1">
            <a:off x="9419556" y="1003934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a </a:t>
            </a:r>
            <a:r>
              <a:rPr lang="en-US" sz="1400" dirty="0"/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038F9D-5D9B-444F-BE97-A2417C86CBCA}"/>
              </a:ext>
            </a:extLst>
          </p:cNvPr>
          <p:cNvSpPr txBox="1"/>
          <p:nvPr/>
        </p:nvSpPr>
        <p:spPr>
          <a:xfrm flipH="1">
            <a:off x="9419556" y="2550879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b </a:t>
            </a:r>
            <a:r>
              <a:rPr lang="en-US" sz="1400" dirty="0"/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EB4FF-2941-482D-8AB8-082FDD763C0D}"/>
              </a:ext>
            </a:extLst>
          </p:cNvPr>
          <p:cNvSpPr txBox="1"/>
          <p:nvPr/>
        </p:nvSpPr>
        <p:spPr>
          <a:xfrm flipH="1">
            <a:off x="9421591" y="427497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c </a:t>
            </a:r>
            <a:r>
              <a:rPr lang="en-US" sz="1400" dirty="0"/>
              <a:t>=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E2FA5F-B75D-416C-AA70-BADECF21A194}"/>
              </a:ext>
            </a:extLst>
          </p:cNvPr>
          <p:cNvSpPr txBox="1"/>
          <p:nvPr/>
        </p:nvSpPr>
        <p:spPr>
          <a:xfrm flipH="1">
            <a:off x="9419556" y="5878798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d </a:t>
            </a:r>
            <a:r>
              <a:rPr lang="en-US" sz="1400" dirty="0"/>
              <a:t>=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CEF22E3F-FCF4-44F8-954B-A3E9F438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37526"/>
              </p:ext>
            </p:extLst>
          </p:nvPr>
        </p:nvGraphicFramePr>
        <p:xfrm>
          <a:off x="745476" y="3058755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90DF8E4-861C-4702-89CD-D05D7F684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16006"/>
              </p:ext>
            </p:extLst>
          </p:nvPr>
        </p:nvGraphicFramePr>
        <p:xfrm>
          <a:off x="3645937" y="3058755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C4C2D91-91AC-453F-AB0B-73A7E9C32257}"/>
              </a:ext>
            </a:extLst>
          </p:cNvPr>
          <p:cNvSpPr txBox="1"/>
          <p:nvPr/>
        </p:nvSpPr>
        <p:spPr>
          <a:xfrm flipH="1">
            <a:off x="210491" y="3831419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8C13C8-60DA-4840-BD7E-600A578CF2AE}"/>
              </a:ext>
            </a:extLst>
          </p:cNvPr>
          <p:cNvSpPr txBox="1"/>
          <p:nvPr/>
        </p:nvSpPr>
        <p:spPr>
          <a:xfrm flipH="1">
            <a:off x="3144768" y="3831419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8165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9CDE51B-43CA-42F7-B24A-DC7F12F6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8" y="571161"/>
            <a:ext cx="3234481" cy="229738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3CFC60-9048-4815-97F5-369A2D415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1645"/>
              </p:ext>
            </p:extLst>
          </p:nvPr>
        </p:nvGraphicFramePr>
        <p:xfrm>
          <a:off x="3818856" y="1018540"/>
          <a:ext cx="746338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738">
                  <a:extLst>
                    <a:ext uri="{9D8B030D-6E8A-4147-A177-3AD203B41FA5}">
                      <a16:colId xmlns:a16="http://schemas.microsoft.com/office/drawing/2014/main" val="3252671494"/>
                    </a:ext>
                  </a:extLst>
                </a:gridCol>
                <a:gridCol w="2084954">
                  <a:extLst>
                    <a:ext uri="{9D8B030D-6E8A-4147-A177-3AD203B41FA5}">
                      <a16:colId xmlns:a16="http://schemas.microsoft.com/office/drawing/2014/main" val="2337318147"/>
                    </a:ext>
                  </a:extLst>
                </a:gridCol>
                <a:gridCol w="1366004">
                  <a:extLst>
                    <a:ext uri="{9D8B030D-6E8A-4147-A177-3AD203B41FA5}">
                      <a16:colId xmlns:a16="http://schemas.microsoft.com/office/drawing/2014/main" val="1459981086"/>
                    </a:ext>
                  </a:extLst>
                </a:gridCol>
                <a:gridCol w="2365688">
                  <a:extLst>
                    <a:ext uri="{9D8B030D-6E8A-4147-A177-3AD203B41FA5}">
                      <a16:colId xmlns:a16="http://schemas.microsoft.com/office/drawing/2014/main" val="107002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a-&gt;c-&gt;b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4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a-&gt;c-&gt;d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0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5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7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c-&gt;b-&gt;a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2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c-&gt;b-&gt;d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d-&gt;c-&gt;b-&gt;a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d-&gt;c-&gt;b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94123"/>
                  </a:ext>
                </a:extLst>
              </a:tr>
            </a:tbl>
          </a:graphicData>
        </a:graphic>
      </p:graphicFrame>
      <p:graphicFrame>
        <p:nvGraphicFramePr>
          <p:cNvPr id="27" name="Table 40">
            <a:extLst>
              <a:ext uri="{FF2B5EF4-FFF2-40B4-BE49-F238E27FC236}">
                <a16:creationId xmlns:a16="http://schemas.microsoft.com/office/drawing/2014/main" id="{20645A87-2018-416E-B4D6-F82684201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52516"/>
              </p:ext>
            </p:extLst>
          </p:nvPr>
        </p:nvGraphicFramePr>
        <p:xfrm>
          <a:off x="1089244" y="2868549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graphicFrame>
        <p:nvGraphicFramePr>
          <p:cNvPr id="28" name="Table 40">
            <a:extLst>
              <a:ext uri="{FF2B5EF4-FFF2-40B4-BE49-F238E27FC236}">
                <a16:creationId xmlns:a16="http://schemas.microsoft.com/office/drawing/2014/main" id="{A7A82FBD-1722-4645-9657-F51AA6A4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87592"/>
              </p:ext>
            </p:extLst>
          </p:nvPr>
        </p:nvGraphicFramePr>
        <p:xfrm>
          <a:off x="1089243" y="4617464"/>
          <a:ext cx="19248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">
                  <a:extLst>
                    <a:ext uri="{9D8B030D-6E8A-4147-A177-3AD203B41FA5}">
                      <a16:colId xmlns:a16="http://schemas.microsoft.com/office/drawing/2014/main" val="4144621663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765189547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39804275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1801467101"/>
                    </a:ext>
                  </a:extLst>
                </a:gridCol>
                <a:gridCol w="384961">
                  <a:extLst>
                    <a:ext uri="{9D8B030D-6E8A-4147-A177-3AD203B41FA5}">
                      <a16:colId xmlns:a16="http://schemas.microsoft.com/office/drawing/2014/main" val="2758603730"/>
                    </a:ext>
                  </a:extLst>
                </a:gridCol>
              </a:tblGrid>
              <a:tr h="20880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628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50260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31188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89159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209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67E98F0-D30A-4676-9E5C-C0DBBCE7E4E2}"/>
              </a:ext>
            </a:extLst>
          </p:cNvPr>
          <p:cNvSpPr txBox="1"/>
          <p:nvPr/>
        </p:nvSpPr>
        <p:spPr>
          <a:xfrm flipH="1">
            <a:off x="554262" y="3630549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2DF04-6B1C-4CB1-83BE-F3E8D3DAFF4D}"/>
              </a:ext>
            </a:extLst>
          </p:cNvPr>
          <p:cNvSpPr txBox="1"/>
          <p:nvPr/>
        </p:nvSpPr>
        <p:spPr>
          <a:xfrm flipH="1">
            <a:off x="3488539" y="3630549"/>
            <a:ext cx="5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d </a:t>
            </a:r>
            <a:r>
              <a:rPr lang="en-US" sz="1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558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BE656-BC44-45BD-9570-035748E6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7" y="0"/>
            <a:ext cx="1104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1788</Words>
  <Application>Microsoft Office PowerPoint</Application>
  <PresentationFormat>Widescreen</PresentationFormat>
  <Paragraphs>1539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decello</dc:creator>
  <cp:lastModifiedBy>mark decello</cp:lastModifiedBy>
  <cp:revision>32</cp:revision>
  <dcterms:created xsi:type="dcterms:W3CDTF">2020-04-06T17:09:12Z</dcterms:created>
  <dcterms:modified xsi:type="dcterms:W3CDTF">2020-04-08T04:11:26Z</dcterms:modified>
</cp:coreProperties>
</file>