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10" d="100"/>
          <a:sy n="110" d="100"/>
        </p:scale>
        <p:origin x="5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9E7B6-A692-43E0-A3D2-538D0982FF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CED588-B40C-4F2D-ADB5-7566EA903F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DC1E2E-A0A3-4F9A-A1EA-F777A516D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7A437-6FCC-48C2-BC55-16ACFA55D3B0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F38647-C9C7-4085-97CF-74DC09512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71D1F-4239-4292-BA84-B13D5AD8E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23147-C361-49F7-A9DC-96908D31A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757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AC8FD-77D7-4C3A-9106-AC9F095CB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1FEBB0-25C5-4369-9F21-2F6324C508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90EF97-6CEB-46A8-A499-13C0A182D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7A437-6FCC-48C2-BC55-16ACFA55D3B0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94CF43-F41F-4AA0-A22E-C057EEDFC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F3C67A-43B0-4700-867F-AA1AD4DF1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23147-C361-49F7-A9DC-96908D31A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723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1F1440-F1E7-42E5-BC5D-B03ADE7B0F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DF6700-0F36-438F-871F-834265160D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ABB3ED-EC5B-4EA1-9926-31F6225C8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7A437-6FCC-48C2-BC55-16ACFA55D3B0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BC0FD4-782A-4CE2-B737-6AE689D7F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FEA27A-8ACA-419C-9B44-1A39B93F0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23147-C361-49F7-A9DC-96908D31A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74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1B4A0-6420-4F72-8DCA-34A3CF82F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2A2CF6-3CED-485C-A369-15177666B0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B0EB98-B2C6-419A-8365-CDC698C4A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7A437-6FCC-48C2-BC55-16ACFA55D3B0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569E19-4A0D-476C-8C35-46D624ADD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73D862-AEB4-4A4B-93D2-07BA92791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23147-C361-49F7-A9DC-96908D31A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779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808A7-5753-41ED-BCA2-CDEEFB8C1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6D26D7-814D-4E90-BBEF-DACBF99FB7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439BE5-1D75-46C2-ADED-9837FBD44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7A437-6FCC-48C2-BC55-16ACFA55D3B0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84BC6F-B879-4415-A7DC-37C6C2884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AB67AF-9418-4084-A9B9-25D8975C6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23147-C361-49F7-A9DC-96908D31A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0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9D9B2-F02B-4128-899B-90BF9CC48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EBE227-F559-4786-875A-254C348863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714959-3D06-4FC3-AB7C-C3FBDBC27E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5FE08E-4D0D-4537-A242-49026E1AB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7A437-6FCC-48C2-BC55-16ACFA55D3B0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74E66D-FEAE-47A6-8BBD-38F4E11D0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3928D2-27D5-47C9-8440-1684956B3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23147-C361-49F7-A9DC-96908D31A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350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ED77C-E859-412F-BE47-37EBF2DE9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CC62D1-6814-4514-83E5-28760CD131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D1BBA0-A346-43EB-94B4-AF9274B713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B733A2-1454-4878-B63E-34893F709D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019AC2-1152-434C-8599-84991AAECE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6261DE-0E75-4392-A362-20D3E77E6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7A437-6FCC-48C2-BC55-16ACFA55D3B0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15095F-C7B1-403F-A0AE-8B5643909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1637AC-3BCB-4268-83F1-9100ED8E1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23147-C361-49F7-A9DC-96908D31A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359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6FE70-E909-40ED-86B6-2768E5BA0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66977E-B4A2-4DEB-97C8-8A7396B5B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7A437-6FCC-48C2-BC55-16ACFA55D3B0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5C5168-316F-4262-9A67-5AEC8EB77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9498DC-CEF3-4EB3-8C9C-960BA6D63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23147-C361-49F7-A9DC-96908D31A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159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2F08B5-34EB-47B6-BBB3-0F42FE252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7A437-6FCC-48C2-BC55-16ACFA55D3B0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9ED646-7CD6-4F46-84AA-F333D0335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534031-0387-4C53-A522-A6D223970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23147-C361-49F7-A9DC-96908D31A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988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FAC6C-7822-45A2-851E-E96E0ED32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84D2AA-4161-4755-B3EA-761C25D342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6D995C-6D18-4E3A-B857-A66A4A0E18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B7DAA4-3529-4110-94AE-A49769131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7A437-6FCC-48C2-BC55-16ACFA55D3B0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09C7DD-8417-4DFA-A17E-1E8CAF182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F0E943-4B5C-4482-A37F-E78B29DA7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23147-C361-49F7-A9DC-96908D31A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913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B717B-CF58-4081-8CBD-602988AF0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51E9CE-4C35-40C5-A4E8-C14F8EC127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2CFC53-6F6F-43D9-B5BC-8A295E420A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09CA7F-39C4-4C3F-95DC-A851604A4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7A437-6FCC-48C2-BC55-16ACFA55D3B0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6DFBAA-1EC5-4A98-BD03-EBAE76ED8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9E729B-E03B-42C2-96C5-45C8406C1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23147-C361-49F7-A9DC-96908D31A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234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E36F6D-9793-4146-9D61-650EA3705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811212-D60F-4F83-B483-5D6163F772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94CD14-8746-473A-BF9E-F61631F89F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57A437-6FCC-48C2-BC55-16ACFA55D3B0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433015-729F-4199-B4F9-2D55512BF3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196C69-5D80-4B82-8C63-FF76BCAA83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C23147-C361-49F7-A9DC-96908D31A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920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7C3D9B4-C568-4BD5-9FDB-E9AC164A50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7636137"/>
              </p:ext>
            </p:extLst>
          </p:nvPr>
        </p:nvGraphicFramePr>
        <p:xfrm>
          <a:off x="722674" y="587562"/>
          <a:ext cx="5191852" cy="603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34948269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98951205"/>
                    </a:ext>
                  </a:extLst>
                </a:gridCol>
                <a:gridCol w="493907">
                  <a:extLst>
                    <a:ext uri="{9D8B030D-6E8A-4147-A177-3AD203B41FA5}">
                      <a16:colId xmlns:a16="http://schemas.microsoft.com/office/drawing/2014/main" val="1881218456"/>
                    </a:ext>
                  </a:extLst>
                </a:gridCol>
                <a:gridCol w="1157753">
                  <a:extLst>
                    <a:ext uri="{9D8B030D-6E8A-4147-A177-3AD203B41FA5}">
                      <a16:colId xmlns:a16="http://schemas.microsoft.com/office/drawing/2014/main" val="2613097098"/>
                    </a:ext>
                  </a:extLst>
                </a:gridCol>
                <a:gridCol w="1243588">
                  <a:extLst>
                    <a:ext uri="{9D8B030D-6E8A-4147-A177-3AD203B41FA5}">
                      <a16:colId xmlns:a16="http://schemas.microsoft.com/office/drawing/2014/main" val="1162285545"/>
                    </a:ext>
                  </a:extLst>
                </a:gridCol>
                <a:gridCol w="1308345">
                  <a:extLst>
                    <a:ext uri="{9D8B030D-6E8A-4147-A177-3AD203B41FA5}">
                      <a16:colId xmlns:a16="http://schemas.microsoft.com/office/drawing/2014/main" val="3945477206"/>
                    </a:ext>
                  </a:extLst>
                </a:gridCol>
                <a:gridCol w="571699">
                  <a:extLst>
                    <a:ext uri="{9D8B030D-6E8A-4147-A177-3AD203B41FA5}">
                      <a16:colId xmlns:a16="http://schemas.microsoft.com/office/drawing/2014/main" val="808322213"/>
                    </a:ext>
                  </a:extLst>
                </a:gridCol>
              </a:tblGrid>
              <a:tr h="212447">
                <a:tc>
                  <a:txBody>
                    <a:bodyPr/>
                    <a:lstStyle/>
                    <a:p>
                      <a:pPr algn="ctr"/>
                      <a:r>
                        <a:rPr lang="en-US" sz="1000" i="0" dirty="0" err="1">
                          <a:latin typeface="+mj-lt"/>
                        </a:rPr>
                        <a:t>i</a:t>
                      </a:r>
                      <a:endParaRPr lang="en-US" sz="1000" i="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i &lt;= 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j &lt;= min(</a:t>
                      </a:r>
                      <a:r>
                        <a:rPr lang="en-US" sz="1000" dirty="0" err="1"/>
                        <a:t>i</a:t>
                      </a:r>
                      <a:r>
                        <a:rPr lang="en-US" sz="1000" dirty="0"/>
                        <a:t>, 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j == 0 or </a:t>
                      </a:r>
                      <a:r>
                        <a:rPr lang="en-US" sz="1000" dirty="0" err="1"/>
                        <a:t>i</a:t>
                      </a:r>
                      <a:r>
                        <a:rPr lang="en-US" sz="1000" dirty="0"/>
                        <a:t> == 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B[</a:t>
                      </a:r>
                      <a:r>
                        <a:rPr lang="en-US" sz="1000" dirty="0" err="1"/>
                        <a:t>i</a:t>
                      </a:r>
                      <a:r>
                        <a:rPr lang="en-US" sz="1000" dirty="0"/>
                        <a:t>, j] = B</a:t>
                      </a:r>
                      <a:r>
                        <a:rPr lang="en-US" sz="1000" baseline="-25000" dirty="0"/>
                        <a:t>i-1, j-1</a:t>
                      </a:r>
                      <a:r>
                        <a:rPr lang="en-US" sz="1000" baseline="0" dirty="0"/>
                        <a:t> + B</a:t>
                      </a:r>
                      <a:r>
                        <a:rPr lang="en-US" sz="1000" baseline="-25000" dirty="0"/>
                        <a:t>i-1, j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4476349"/>
                  </a:ext>
                </a:extLst>
              </a:tr>
              <a:tr h="212447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Yes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 &lt;= min(0, 5) Yes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Yes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B</a:t>
                      </a:r>
                      <a:r>
                        <a:rPr lang="en-US" sz="1000" baseline="-25000" dirty="0"/>
                        <a:t>00</a:t>
                      </a:r>
                      <a:r>
                        <a:rPr lang="en-US" sz="1000" baseline="0" dirty="0"/>
                        <a:t> = 1</a:t>
                      </a:r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4998759"/>
                  </a:ext>
                </a:extLst>
              </a:tr>
              <a:tr h="212447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Yes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 &lt;= min(0, 5) No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No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9847835"/>
                  </a:ext>
                </a:extLst>
              </a:tr>
              <a:tr h="212447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Yes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 &lt;= min(1, 5) Yes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Yes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B</a:t>
                      </a:r>
                      <a:r>
                        <a:rPr lang="en-US" sz="1000" baseline="-25000" dirty="0"/>
                        <a:t>10</a:t>
                      </a:r>
                      <a:r>
                        <a:rPr lang="en-US" sz="1000" baseline="0" dirty="0"/>
                        <a:t> = 1</a:t>
                      </a:r>
                      <a:endParaRPr lang="en-US" sz="10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4515406"/>
                  </a:ext>
                </a:extLst>
              </a:tr>
              <a:tr h="212447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Yes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 &lt;= min(1, 5) Yes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Yes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B</a:t>
                      </a:r>
                      <a:r>
                        <a:rPr lang="en-US" sz="1000" baseline="-25000" dirty="0"/>
                        <a:t>11</a:t>
                      </a:r>
                      <a:r>
                        <a:rPr lang="en-US" sz="1000" baseline="0" dirty="0"/>
                        <a:t> = 1</a:t>
                      </a:r>
                      <a:endParaRPr lang="en-US" sz="10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6101645"/>
                  </a:ext>
                </a:extLst>
              </a:tr>
              <a:tr h="212447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Yes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 &lt;= min(1, 5) No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No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0211873"/>
                  </a:ext>
                </a:extLst>
              </a:tr>
              <a:tr h="212447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Yes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 &lt;= min(2, 5) Yes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Yes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B</a:t>
                      </a:r>
                      <a:r>
                        <a:rPr lang="en-US" sz="1000" baseline="-25000" dirty="0"/>
                        <a:t>20 </a:t>
                      </a:r>
                      <a:r>
                        <a:rPr lang="en-US" sz="1000" baseline="0" dirty="0"/>
                        <a:t>= 1</a:t>
                      </a:r>
                      <a:endParaRPr lang="en-US" sz="10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4957838"/>
                  </a:ext>
                </a:extLst>
              </a:tr>
              <a:tr h="354079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Yes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 &lt;= min(2, 5) Yes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No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B</a:t>
                      </a:r>
                      <a:r>
                        <a:rPr lang="en-US" sz="1000" b="0" baseline="-25000" dirty="0"/>
                        <a:t>21 </a:t>
                      </a:r>
                      <a:r>
                        <a:rPr lang="en-US" sz="1000" b="0" baseline="0" dirty="0"/>
                        <a:t>= B</a:t>
                      </a:r>
                      <a:r>
                        <a:rPr lang="en-US" sz="1000" b="0" baseline="-25000" dirty="0"/>
                        <a:t>10 </a:t>
                      </a:r>
                      <a:r>
                        <a:rPr lang="en-US" sz="1000" b="0" baseline="0" dirty="0"/>
                        <a:t>+ B</a:t>
                      </a:r>
                      <a:r>
                        <a:rPr lang="en-US" sz="1000" b="0" baseline="-25000" dirty="0"/>
                        <a:t>11 </a:t>
                      </a:r>
                    </a:p>
                    <a:p>
                      <a:pPr algn="ctr"/>
                      <a:r>
                        <a:rPr lang="en-US" sz="1000" b="0" dirty="0"/>
                        <a:t>B</a:t>
                      </a:r>
                      <a:r>
                        <a:rPr lang="en-US" sz="1000" b="0" baseline="-25000" dirty="0"/>
                        <a:t>21 </a:t>
                      </a:r>
                      <a:r>
                        <a:rPr lang="en-US" sz="1000" b="0" baseline="0" dirty="0"/>
                        <a:t>= 1 + 1 = 2 </a:t>
                      </a:r>
                      <a:endParaRPr lang="en-US" sz="1000" b="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B</a:t>
                      </a:r>
                      <a:r>
                        <a:rPr lang="en-US" sz="1000" b="0" baseline="-25000" dirty="0"/>
                        <a:t>21 </a:t>
                      </a:r>
                      <a:r>
                        <a:rPr lang="en-US" sz="1000" b="0" baseline="0" dirty="0"/>
                        <a:t>= 2</a:t>
                      </a:r>
                      <a:endParaRPr lang="en-US" sz="10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863200"/>
                  </a:ext>
                </a:extLst>
              </a:tr>
              <a:tr h="212447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Yes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 &lt;= min(2, 5) Yes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Yes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B</a:t>
                      </a:r>
                      <a:r>
                        <a:rPr lang="en-US" sz="1000" baseline="-25000" dirty="0"/>
                        <a:t>22</a:t>
                      </a:r>
                      <a:r>
                        <a:rPr lang="en-US" sz="1000" baseline="0" dirty="0"/>
                        <a:t> = 1</a:t>
                      </a:r>
                      <a:endParaRPr lang="en-US" sz="10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5762438"/>
                  </a:ext>
                </a:extLst>
              </a:tr>
              <a:tr h="212447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3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Yes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3 &lt;= min(2, 5) No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No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9329779"/>
                  </a:ext>
                </a:extLst>
              </a:tr>
              <a:tr h="212447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3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Yes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 &lt;= min(3, 5) Yes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Yes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B</a:t>
                      </a:r>
                      <a:r>
                        <a:rPr lang="en-US" sz="1000" baseline="-25000" dirty="0"/>
                        <a:t>30 </a:t>
                      </a:r>
                      <a:r>
                        <a:rPr lang="en-US" sz="1000" baseline="0" dirty="0"/>
                        <a:t>= 1</a:t>
                      </a:r>
                      <a:endParaRPr 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3339997"/>
                  </a:ext>
                </a:extLst>
              </a:tr>
              <a:tr h="354079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3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Yes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 &lt;= min(3, 5) Yes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No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B</a:t>
                      </a:r>
                      <a:r>
                        <a:rPr lang="en-US" sz="1000" b="0" i="0" baseline="-25000" dirty="0"/>
                        <a:t>31</a:t>
                      </a:r>
                      <a:r>
                        <a:rPr lang="en-US" sz="1000" b="0" i="0" baseline="0" dirty="0"/>
                        <a:t> = B</a:t>
                      </a:r>
                      <a:r>
                        <a:rPr lang="en-US" sz="1000" b="0" i="0" baseline="-25000" dirty="0"/>
                        <a:t>20</a:t>
                      </a:r>
                      <a:r>
                        <a:rPr lang="en-US" sz="1000" b="0" i="0" baseline="0" dirty="0"/>
                        <a:t> + B</a:t>
                      </a:r>
                      <a:r>
                        <a:rPr lang="en-US" sz="1000" b="0" i="0" baseline="-25000" dirty="0"/>
                        <a:t>21</a:t>
                      </a:r>
                      <a:endParaRPr lang="en-US" sz="1000" b="0" i="0" baseline="0" dirty="0"/>
                    </a:p>
                    <a:p>
                      <a:pPr algn="ctr"/>
                      <a:r>
                        <a:rPr lang="en-US" sz="1000" b="0" i="0" baseline="0" dirty="0"/>
                        <a:t>B</a:t>
                      </a:r>
                      <a:r>
                        <a:rPr lang="en-US" sz="1000" b="0" i="0" baseline="-25000" dirty="0"/>
                        <a:t>31</a:t>
                      </a:r>
                      <a:r>
                        <a:rPr lang="en-US" sz="1000" b="1" i="0" baseline="-25000" dirty="0"/>
                        <a:t> </a:t>
                      </a:r>
                      <a:r>
                        <a:rPr lang="en-US" sz="1000" b="0" i="0" baseline="0" dirty="0"/>
                        <a:t>= 1 + 2 = 3</a:t>
                      </a:r>
                      <a:endParaRPr lang="en-US" sz="10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B</a:t>
                      </a:r>
                      <a:r>
                        <a:rPr lang="en-US" sz="1000" baseline="-25000" dirty="0"/>
                        <a:t>31</a:t>
                      </a:r>
                      <a:r>
                        <a:rPr lang="en-US" sz="1000" baseline="0" dirty="0"/>
                        <a:t> = 3</a:t>
                      </a:r>
                      <a:endParaRPr 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4411709"/>
                  </a:ext>
                </a:extLst>
              </a:tr>
              <a:tr h="354079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3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Yes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 &lt;= min(3, 5) Yes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No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B</a:t>
                      </a:r>
                      <a:r>
                        <a:rPr lang="en-US" sz="1000" b="0" baseline="-25000" dirty="0"/>
                        <a:t>32</a:t>
                      </a:r>
                      <a:r>
                        <a:rPr lang="en-US" sz="1000" b="0" baseline="0" dirty="0"/>
                        <a:t> = B</a:t>
                      </a:r>
                      <a:r>
                        <a:rPr lang="en-US" sz="1000" b="0" baseline="-25000" dirty="0"/>
                        <a:t>21</a:t>
                      </a:r>
                      <a:r>
                        <a:rPr lang="en-US" sz="1000" b="0" baseline="0" dirty="0"/>
                        <a:t> + B</a:t>
                      </a:r>
                      <a:r>
                        <a:rPr lang="en-US" sz="1000" b="0" baseline="-25000" dirty="0"/>
                        <a:t>22</a:t>
                      </a:r>
                      <a:endParaRPr lang="en-US" sz="1000" b="0" baseline="0" dirty="0"/>
                    </a:p>
                    <a:p>
                      <a:pPr algn="ctr"/>
                      <a:r>
                        <a:rPr lang="en-US" sz="1000" b="0" baseline="0" dirty="0"/>
                        <a:t>B</a:t>
                      </a:r>
                      <a:r>
                        <a:rPr lang="en-US" sz="1000" b="0" baseline="-25000" dirty="0"/>
                        <a:t>32</a:t>
                      </a:r>
                      <a:r>
                        <a:rPr lang="en-US" sz="1000" b="0" baseline="0" dirty="0"/>
                        <a:t> = 2 + 1 = 3</a:t>
                      </a:r>
                      <a:endParaRPr lang="en-US" sz="10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B</a:t>
                      </a:r>
                      <a:r>
                        <a:rPr lang="en-US" sz="1000" baseline="-25000" dirty="0"/>
                        <a:t>32</a:t>
                      </a:r>
                      <a:r>
                        <a:rPr lang="en-US" sz="1000" baseline="0" dirty="0"/>
                        <a:t> = 3</a:t>
                      </a:r>
                      <a:endParaRPr 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40435"/>
                  </a:ext>
                </a:extLst>
              </a:tr>
              <a:tr h="212447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3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3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Yes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3 &lt;= min(3, 5) Yes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Yes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B</a:t>
                      </a:r>
                      <a:r>
                        <a:rPr lang="en-US" sz="1000" baseline="-25000" dirty="0"/>
                        <a:t>33</a:t>
                      </a:r>
                      <a:r>
                        <a:rPr lang="en-US" sz="1000" baseline="0" dirty="0"/>
                        <a:t> = 1</a:t>
                      </a:r>
                      <a:endParaRPr 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3140808"/>
                  </a:ext>
                </a:extLst>
              </a:tr>
              <a:tr h="212447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3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4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Yes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4 &lt;= min(3, 5) No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No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0658350"/>
                  </a:ext>
                </a:extLst>
              </a:tr>
              <a:tr h="212447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4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Yes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 &lt;= min(4, 5) Yes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Yes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B</a:t>
                      </a:r>
                      <a:r>
                        <a:rPr lang="en-US" sz="1000" b="0" baseline="-25000" dirty="0"/>
                        <a:t>40 </a:t>
                      </a:r>
                      <a:r>
                        <a:rPr lang="en-US" sz="1000" b="0" baseline="0" dirty="0"/>
                        <a:t>= 1</a:t>
                      </a:r>
                      <a:endParaRPr lang="en-US" sz="1000" b="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2363281"/>
                  </a:ext>
                </a:extLst>
              </a:tr>
              <a:tr h="354079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4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Yes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 &lt;= min(4, 5) Yes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No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/>
                        <a:t>B</a:t>
                      </a:r>
                      <a:r>
                        <a:rPr lang="en-US" sz="1000" b="0" baseline="-25000" dirty="0"/>
                        <a:t>41</a:t>
                      </a:r>
                      <a:r>
                        <a:rPr lang="en-US" sz="1000" b="0" baseline="0" dirty="0"/>
                        <a:t> = B</a:t>
                      </a:r>
                      <a:r>
                        <a:rPr lang="en-US" sz="1000" b="0" baseline="-25000" dirty="0"/>
                        <a:t>30</a:t>
                      </a:r>
                      <a:r>
                        <a:rPr lang="en-US" sz="1000" b="0" baseline="0" dirty="0"/>
                        <a:t> + B</a:t>
                      </a:r>
                      <a:r>
                        <a:rPr lang="en-US" sz="1000" b="0" baseline="-25000" dirty="0"/>
                        <a:t>31</a:t>
                      </a:r>
                      <a:endParaRPr lang="en-US" sz="1000" b="0" baseline="0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/>
                        <a:t>B</a:t>
                      </a:r>
                      <a:r>
                        <a:rPr lang="en-US" sz="1000" b="0" baseline="-25000" dirty="0"/>
                        <a:t>41</a:t>
                      </a:r>
                      <a:r>
                        <a:rPr lang="en-US" sz="1000" b="0" baseline="0" dirty="0"/>
                        <a:t> = 1 + 3 = 4</a:t>
                      </a:r>
                      <a:endParaRPr lang="en-US" sz="1000" b="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B</a:t>
                      </a:r>
                      <a:r>
                        <a:rPr lang="en-US" sz="1000" b="0" baseline="-25000" dirty="0"/>
                        <a:t>41</a:t>
                      </a:r>
                      <a:r>
                        <a:rPr lang="en-US" sz="1000" b="0" baseline="0" dirty="0"/>
                        <a:t> = 4</a:t>
                      </a:r>
                      <a:endParaRPr lang="en-US" sz="1000" b="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7599941"/>
                  </a:ext>
                </a:extLst>
              </a:tr>
              <a:tr h="354079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4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Yes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 &lt;= min(4, 5) Yes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No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/>
                        <a:t>B</a:t>
                      </a:r>
                      <a:r>
                        <a:rPr lang="en-US" sz="1000" b="0" baseline="-25000" dirty="0"/>
                        <a:t>42</a:t>
                      </a:r>
                      <a:r>
                        <a:rPr lang="en-US" sz="1000" b="0" baseline="0" dirty="0"/>
                        <a:t> = B</a:t>
                      </a:r>
                      <a:r>
                        <a:rPr lang="en-US" sz="1000" b="0" baseline="-25000" dirty="0"/>
                        <a:t>31</a:t>
                      </a:r>
                      <a:r>
                        <a:rPr lang="en-US" sz="1000" b="0" baseline="0" dirty="0"/>
                        <a:t> + B</a:t>
                      </a:r>
                      <a:r>
                        <a:rPr lang="en-US" sz="1000" b="0" baseline="-25000" dirty="0"/>
                        <a:t>32</a:t>
                      </a:r>
                      <a:endParaRPr lang="en-US" sz="1000" b="0" baseline="0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/>
                        <a:t>B</a:t>
                      </a:r>
                      <a:r>
                        <a:rPr lang="en-US" sz="1000" b="0" baseline="-25000" dirty="0"/>
                        <a:t>42</a:t>
                      </a:r>
                      <a:r>
                        <a:rPr lang="en-US" sz="1000" b="0" baseline="0" dirty="0"/>
                        <a:t> = 3 + 3 = 6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B</a:t>
                      </a:r>
                      <a:r>
                        <a:rPr lang="en-US" sz="1000" b="0" baseline="-25000" dirty="0"/>
                        <a:t>42</a:t>
                      </a:r>
                      <a:r>
                        <a:rPr lang="en-US" sz="1000" b="0" baseline="0" dirty="0"/>
                        <a:t> = 6</a:t>
                      </a:r>
                      <a:endParaRPr lang="en-US" sz="1000" b="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7714899"/>
                  </a:ext>
                </a:extLst>
              </a:tr>
              <a:tr h="212447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4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3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Yes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4 &lt;= min(4, 5) Yes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No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/>
                        <a:t>B</a:t>
                      </a:r>
                      <a:r>
                        <a:rPr lang="en-US" sz="1000" b="0" baseline="-25000" dirty="0"/>
                        <a:t>43</a:t>
                      </a:r>
                      <a:r>
                        <a:rPr lang="en-US" sz="1000" b="0" baseline="0" dirty="0"/>
                        <a:t> = B</a:t>
                      </a:r>
                      <a:r>
                        <a:rPr lang="en-US" sz="1000" b="0" baseline="-25000" dirty="0"/>
                        <a:t>32</a:t>
                      </a:r>
                      <a:r>
                        <a:rPr lang="en-US" sz="1000" b="0" baseline="0" dirty="0"/>
                        <a:t> + B</a:t>
                      </a:r>
                      <a:r>
                        <a:rPr lang="en-US" sz="1000" b="0" baseline="-25000" dirty="0"/>
                        <a:t>33</a:t>
                      </a:r>
                      <a:endParaRPr lang="en-US" sz="1000" b="0" baseline="0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/>
                        <a:t>B</a:t>
                      </a:r>
                      <a:r>
                        <a:rPr lang="en-US" sz="1000" b="0" baseline="-25000" dirty="0"/>
                        <a:t>43</a:t>
                      </a:r>
                      <a:r>
                        <a:rPr lang="en-US" sz="1000" b="0" baseline="0" dirty="0"/>
                        <a:t> = 3 + 1 = 4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B</a:t>
                      </a:r>
                      <a:r>
                        <a:rPr lang="en-US" sz="1000" b="0" baseline="-25000" dirty="0"/>
                        <a:t>43 </a:t>
                      </a:r>
                      <a:r>
                        <a:rPr lang="en-US" sz="1000" b="0" baseline="0" dirty="0"/>
                        <a:t>= 4</a:t>
                      </a:r>
                      <a:endParaRPr lang="en-US" sz="1000" b="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8547235"/>
                  </a:ext>
                </a:extLst>
              </a:tr>
              <a:tr h="212447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4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4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Yes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4 &lt;= min(4, 5) Yes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Yes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baseline="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B</a:t>
                      </a:r>
                      <a:r>
                        <a:rPr lang="en-US" sz="1000" b="0" baseline="-25000" dirty="0"/>
                        <a:t>44</a:t>
                      </a:r>
                      <a:r>
                        <a:rPr lang="en-US" sz="1000" b="0" baseline="0" dirty="0"/>
                        <a:t> = 1</a:t>
                      </a:r>
                      <a:endParaRPr lang="en-US" sz="1000" b="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6143998"/>
                  </a:ext>
                </a:extLst>
              </a:tr>
              <a:tr h="212447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4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5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Yes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5 &lt;= min(4, 5) No</a:t>
                      </a:r>
                      <a:endParaRPr lang="en-US" sz="10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No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baseline="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786619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C68DB6DD-62E4-45AD-9B95-9AE97480E1BD}"/>
              </a:ext>
            </a:extLst>
          </p:cNvPr>
          <p:cNvSpPr txBox="1"/>
          <p:nvPr/>
        </p:nvSpPr>
        <p:spPr>
          <a:xfrm>
            <a:off x="117019" y="0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Mark Decello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F14261-0180-4863-BB12-998A95A4E1A7}"/>
              </a:ext>
            </a:extLst>
          </p:cNvPr>
          <p:cNvSpPr txBox="1"/>
          <p:nvPr/>
        </p:nvSpPr>
        <p:spPr>
          <a:xfrm>
            <a:off x="4928501" y="235398"/>
            <a:ext cx="2334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Hand Trace: n = 5, k =5</a:t>
            </a:r>
          </a:p>
        </p:txBody>
      </p:sp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004325BF-6114-4919-8BC7-1C120B73A1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2838324"/>
              </p:ext>
            </p:extLst>
          </p:nvPr>
        </p:nvGraphicFramePr>
        <p:xfrm>
          <a:off x="6209212" y="587562"/>
          <a:ext cx="5260114" cy="280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542">
                  <a:extLst>
                    <a:ext uri="{9D8B030D-6E8A-4147-A177-3AD203B41FA5}">
                      <a16:colId xmlns:a16="http://schemas.microsoft.com/office/drawing/2014/main" val="134948269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98951205"/>
                    </a:ext>
                  </a:extLst>
                </a:gridCol>
                <a:gridCol w="493907">
                  <a:extLst>
                    <a:ext uri="{9D8B030D-6E8A-4147-A177-3AD203B41FA5}">
                      <a16:colId xmlns:a16="http://schemas.microsoft.com/office/drawing/2014/main" val="1881218456"/>
                    </a:ext>
                  </a:extLst>
                </a:gridCol>
                <a:gridCol w="1157753">
                  <a:extLst>
                    <a:ext uri="{9D8B030D-6E8A-4147-A177-3AD203B41FA5}">
                      <a16:colId xmlns:a16="http://schemas.microsoft.com/office/drawing/2014/main" val="2613097098"/>
                    </a:ext>
                  </a:extLst>
                </a:gridCol>
                <a:gridCol w="1243588">
                  <a:extLst>
                    <a:ext uri="{9D8B030D-6E8A-4147-A177-3AD203B41FA5}">
                      <a16:colId xmlns:a16="http://schemas.microsoft.com/office/drawing/2014/main" val="1162285545"/>
                    </a:ext>
                  </a:extLst>
                </a:gridCol>
                <a:gridCol w="1244181">
                  <a:extLst>
                    <a:ext uri="{9D8B030D-6E8A-4147-A177-3AD203B41FA5}">
                      <a16:colId xmlns:a16="http://schemas.microsoft.com/office/drawing/2014/main" val="3945477206"/>
                    </a:ext>
                  </a:extLst>
                </a:gridCol>
                <a:gridCol w="635863">
                  <a:extLst>
                    <a:ext uri="{9D8B030D-6E8A-4147-A177-3AD203B41FA5}">
                      <a16:colId xmlns:a16="http://schemas.microsoft.com/office/drawing/2014/main" val="808322213"/>
                    </a:ext>
                  </a:extLst>
                </a:gridCol>
              </a:tblGrid>
              <a:tr h="212447">
                <a:tc>
                  <a:txBody>
                    <a:bodyPr/>
                    <a:lstStyle/>
                    <a:p>
                      <a:pPr algn="ctr"/>
                      <a:r>
                        <a:rPr lang="en-US" sz="1000" i="0" dirty="0" err="1">
                          <a:latin typeface="+mj-lt"/>
                        </a:rPr>
                        <a:t>i</a:t>
                      </a:r>
                      <a:endParaRPr lang="en-US" sz="1000" i="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i &lt;= 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j &lt;= min(</a:t>
                      </a:r>
                      <a:r>
                        <a:rPr lang="en-US" sz="1000" dirty="0" err="1"/>
                        <a:t>i</a:t>
                      </a:r>
                      <a:r>
                        <a:rPr lang="en-US" sz="1000" dirty="0"/>
                        <a:t>, 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j == 0 or </a:t>
                      </a:r>
                      <a:r>
                        <a:rPr lang="en-US" sz="1000" dirty="0" err="1"/>
                        <a:t>i</a:t>
                      </a:r>
                      <a:r>
                        <a:rPr lang="en-US" sz="1000" dirty="0"/>
                        <a:t> == 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B[</a:t>
                      </a:r>
                      <a:r>
                        <a:rPr lang="en-US" sz="1000" dirty="0" err="1"/>
                        <a:t>i</a:t>
                      </a:r>
                      <a:r>
                        <a:rPr lang="en-US" sz="1000" dirty="0"/>
                        <a:t>, j] = B</a:t>
                      </a:r>
                      <a:r>
                        <a:rPr lang="en-US" sz="1000" baseline="-25000" dirty="0"/>
                        <a:t>i-1, j-1</a:t>
                      </a:r>
                      <a:r>
                        <a:rPr lang="en-US" sz="1000" baseline="0" dirty="0"/>
                        <a:t> + B</a:t>
                      </a:r>
                      <a:r>
                        <a:rPr lang="en-US" sz="1000" baseline="-25000" dirty="0"/>
                        <a:t>i-1, j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4476349"/>
                  </a:ext>
                </a:extLst>
              </a:tr>
              <a:tr h="212447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5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Yes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 &lt;= min(5, 5) Yes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Yes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B</a:t>
                      </a:r>
                      <a:r>
                        <a:rPr lang="en-US" sz="1000" baseline="-25000" dirty="0"/>
                        <a:t>50</a:t>
                      </a:r>
                      <a:r>
                        <a:rPr lang="en-US" sz="1000" baseline="0" dirty="0"/>
                        <a:t> = 1</a:t>
                      </a:r>
                      <a:endParaRPr lang="en-US" sz="10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4998759"/>
                  </a:ext>
                </a:extLst>
              </a:tr>
              <a:tr h="212447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5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Yes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 &lt;= min(5, 5) Yes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No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B</a:t>
                      </a:r>
                      <a:r>
                        <a:rPr lang="en-US" sz="1000" baseline="-25000" dirty="0"/>
                        <a:t>51</a:t>
                      </a:r>
                      <a:r>
                        <a:rPr lang="en-US" sz="1000" baseline="0" dirty="0"/>
                        <a:t> = B</a:t>
                      </a:r>
                      <a:r>
                        <a:rPr lang="en-US" sz="1000" baseline="-25000" dirty="0"/>
                        <a:t>40</a:t>
                      </a:r>
                      <a:r>
                        <a:rPr lang="en-US" sz="1000" baseline="0" dirty="0"/>
                        <a:t> + B</a:t>
                      </a:r>
                      <a:r>
                        <a:rPr lang="en-US" sz="1000" baseline="-25000" dirty="0"/>
                        <a:t>41</a:t>
                      </a:r>
                    </a:p>
                    <a:p>
                      <a:pPr algn="ctr"/>
                      <a:r>
                        <a:rPr lang="en-US" sz="1000" baseline="0" dirty="0"/>
                        <a:t>B</a:t>
                      </a:r>
                      <a:r>
                        <a:rPr lang="en-US" sz="1000" baseline="-25000" dirty="0"/>
                        <a:t>51</a:t>
                      </a:r>
                      <a:r>
                        <a:rPr lang="en-US" sz="1000" baseline="0" dirty="0"/>
                        <a:t> = 1 + 4 = 5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B</a:t>
                      </a:r>
                      <a:r>
                        <a:rPr lang="en-US" sz="1000" i="0" baseline="-25000" dirty="0"/>
                        <a:t>51</a:t>
                      </a:r>
                      <a:r>
                        <a:rPr lang="en-US" sz="1000" i="0" baseline="0" dirty="0"/>
                        <a:t> = 5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620258"/>
                  </a:ext>
                </a:extLst>
              </a:tr>
              <a:tr h="212447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5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Yes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 &lt;= min(5, 5) Yes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No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B</a:t>
                      </a:r>
                      <a:r>
                        <a:rPr lang="en-US" sz="1000" baseline="-25000" dirty="0"/>
                        <a:t>52</a:t>
                      </a:r>
                      <a:r>
                        <a:rPr lang="en-US" sz="1000" baseline="0" dirty="0"/>
                        <a:t> = B</a:t>
                      </a:r>
                      <a:r>
                        <a:rPr lang="en-US" sz="1000" baseline="-25000" dirty="0"/>
                        <a:t>41</a:t>
                      </a:r>
                      <a:r>
                        <a:rPr lang="en-US" sz="1000" baseline="0" dirty="0"/>
                        <a:t> + B</a:t>
                      </a:r>
                      <a:r>
                        <a:rPr lang="en-US" sz="1000" baseline="-25000" dirty="0"/>
                        <a:t>42</a:t>
                      </a:r>
                    </a:p>
                    <a:p>
                      <a:pPr algn="ctr"/>
                      <a:r>
                        <a:rPr lang="en-US" sz="1000" baseline="0" dirty="0"/>
                        <a:t>B</a:t>
                      </a:r>
                      <a:r>
                        <a:rPr lang="en-US" sz="1000" baseline="-25000" dirty="0"/>
                        <a:t>52</a:t>
                      </a:r>
                      <a:r>
                        <a:rPr lang="en-US" sz="1000" baseline="0" dirty="0"/>
                        <a:t> = 4 + 6 = 10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B</a:t>
                      </a:r>
                      <a:r>
                        <a:rPr lang="en-US" sz="1000" i="0" baseline="-25000" dirty="0"/>
                        <a:t>52</a:t>
                      </a:r>
                      <a:r>
                        <a:rPr lang="en-US" sz="1000" i="0" baseline="0" dirty="0"/>
                        <a:t> = 10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2509880"/>
                  </a:ext>
                </a:extLst>
              </a:tr>
              <a:tr h="212447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5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3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Yes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3 &lt;= min(5, 5) Yes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No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B</a:t>
                      </a:r>
                      <a:r>
                        <a:rPr lang="en-US" sz="1000" baseline="-25000" dirty="0"/>
                        <a:t>53</a:t>
                      </a:r>
                      <a:r>
                        <a:rPr lang="en-US" sz="1000" baseline="0" dirty="0"/>
                        <a:t> = B</a:t>
                      </a:r>
                      <a:r>
                        <a:rPr lang="en-US" sz="1000" baseline="-25000" dirty="0"/>
                        <a:t>42</a:t>
                      </a:r>
                      <a:r>
                        <a:rPr lang="en-US" sz="1000" baseline="0" dirty="0"/>
                        <a:t> + B</a:t>
                      </a:r>
                      <a:r>
                        <a:rPr lang="en-US" sz="1000" baseline="-25000" dirty="0"/>
                        <a:t>43</a:t>
                      </a:r>
                    </a:p>
                    <a:p>
                      <a:pPr algn="ctr"/>
                      <a:r>
                        <a:rPr lang="en-US" sz="1000" baseline="0" dirty="0"/>
                        <a:t>B</a:t>
                      </a:r>
                      <a:r>
                        <a:rPr lang="en-US" sz="1000" baseline="-25000" dirty="0"/>
                        <a:t>53</a:t>
                      </a:r>
                      <a:r>
                        <a:rPr lang="en-US" sz="1000" baseline="0" dirty="0"/>
                        <a:t> = 6 + 4 = 10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B</a:t>
                      </a:r>
                      <a:r>
                        <a:rPr lang="en-US" sz="1000" i="0" baseline="-25000" dirty="0"/>
                        <a:t>53</a:t>
                      </a:r>
                      <a:r>
                        <a:rPr lang="en-US" sz="1000" i="0" baseline="0" dirty="0"/>
                        <a:t> = 10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9304090"/>
                  </a:ext>
                </a:extLst>
              </a:tr>
              <a:tr h="212447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5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4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Yes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4 &lt;= min(5, 5) Yes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No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B</a:t>
                      </a:r>
                      <a:r>
                        <a:rPr lang="en-US" sz="1000" baseline="-25000" dirty="0"/>
                        <a:t>54</a:t>
                      </a:r>
                      <a:r>
                        <a:rPr lang="en-US" sz="1000" baseline="0" dirty="0"/>
                        <a:t> = B</a:t>
                      </a:r>
                      <a:r>
                        <a:rPr lang="en-US" sz="1000" baseline="-25000" dirty="0"/>
                        <a:t>43</a:t>
                      </a:r>
                      <a:r>
                        <a:rPr lang="en-US" sz="1000" baseline="0" dirty="0"/>
                        <a:t> + B</a:t>
                      </a:r>
                      <a:r>
                        <a:rPr lang="en-US" sz="1000" baseline="-25000" dirty="0"/>
                        <a:t>44</a:t>
                      </a:r>
                    </a:p>
                    <a:p>
                      <a:pPr algn="ctr"/>
                      <a:r>
                        <a:rPr lang="en-US" sz="1000" baseline="0" dirty="0"/>
                        <a:t>B</a:t>
                      </a:r>
                      <a:r>
                        <a:rPr lang="en-US" sz="1000" baseline="-25000" dirty="0"/>
                        <a:t>54</a:t>
                      </a:r>
                      <a:r>
                        <a:rPr lang="en-US" sz="1000" baseline="0" dirty="0"/>
                        <a:t> = 4 + 1 = 5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B</a:t>
                      </a:r>
                      <a:r>
                        <a:rPr lang="en-US" sz="1000" i="0" baseline="-25000" dirty="0"/>
                        <a:t>54</a:t>
                      </a:r>
                      <a:r>
                        <a:rPr lang="en-US" sz="1000" i="0" baseline="0" dirty="0"/>
                        <a:t> = 5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7708406"/>
                  </a:ext>
                </a:extLst>
              </a:tr>
              <a:tr h="212447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5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5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Yes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5 &lt;= min(5, 5) Yes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Yes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aseline="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B</a:t>
                      </a:r>
                      <a:r>
                        <a:rPr lang="en-US" sz="1000" i="0" baseline="-25000" dirty="0"/>
                        <a:t>55</a:t>
                      </a:r>
                      <a:r>
                        <a:rPr lang="en-US" sz="1000" i="0" baseline="0" dirty="0"/>
                        <a:t> = 1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8730322"/>
                  </a:ext>
                </a:extLst>
              </a:tr>
              <a:tr h="212447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5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6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Yes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6 &lt;= min(5, 5) No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No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aseline="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i="0" baseline="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1923488"/>
                  </a:ext>
                </a:extLst>
              </a:tr>
              <a:tr h="212447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6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No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aseline="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i="0" baseline="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85367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9006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7C3D9B4-C568-4BD5-9FDB-E9AC164A500B}"/>
              </a:ext>
            </a:extLst>
          </p:cNvPr>
          <p:cNvGraphicFramePr>
            <a:graphicFrameLocks noGrp="1"/>
          </p:cNvGraphicFramePr>
          <p:nvPr/>
        </p:nvGraphicFramePr>
        <p:xfrm>
          <a:off x="535030" y="750137"/>
          <a:ext cx="11121939" cy="585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0635">
                  <a:extLst>
                    <a:ext uri="{9D8B030D-6E8A-4147-A177-3AD203B41FA5}">
                      <a16:colId xmlns:a16="http://schemas.microsoft.com/office/drawing/2014/main" val="1349482695"/>
                    </a:ext>
                  </a:extLst>
                </a:gridCol>
                <a:gridCol w="1155963">
                  <a:extLst>
                    <a:ext uri="{9D8B030D-6E8A-4147-A177-3AD203B41FA5}">
                      <a16:colId xmlns:a16="http://schemas.microsoft.com/office/drawing/2014/main" val="1298951205"/>
                    </a:ext>
                  </a:extLst>
                </a:gridCol>
                <a:gridCol w="1431614">
                  <a:extLst>
                    <a:ext uri="{9D8B030D-6E8A-4147-A177-3AD203B41FA5}">
                      <a16:colId xmlns:a16="http://schemas.microsoft.com/office/drawing/2014/main" val="1881218456"/>
                    </a:ext>
                  </a:extLst>
                </a:gridCol>
                <a:gridCol w="2249330">
                  <a:extLst>
                    <a:ext uri="{9D8B030D-6E8A-4147-A177-3AD203B41FA5}">
                      <a16:colId xmlns:a16="http://schemas.microsoft.com/office/drawing/2014/main" val="2613097098"/>
                    </a:ext>
                  </a:extLst>
                </a:gridCol>
                <a:gridCol w="1853967">
                  <a:extLst>
                    <a:ext uri="{9D8B030D-6E8A-4147-A177-3AD203B41FA5}">
                      <a16:colId xmlns:a16="http://schemas.microsoft.com/office/drawing/2014/main" val="1162285545"/>
                    </a:ext>
                  </a:extLst>
                </a:gridCol>
                <a:gridCol w="2248249">
                  <a:extLst>
                    <a:ext uri="{9D8B030D-6E8A-4147-A177-3AD203B41FA5}">
                      <a16:colId xmlns:a16="http://schemas.microsoft.com/office/drawing/2014/main" val="3945477206"/>
                    </a:ext>
                  </a:extLst>
                </a:gridCol>
                <a:gridCol w="1082181">
                  <a:extLst>
                    <a:ext uri="{9D8B030D-6E8A-4147-A177-3AD203B41FA5}">
                      <a16:colId xmlns:a16="http://schemas.microsoft.com/office/drawing/2014/main" val="808322213"/>
                    </a:ext>
                  </a:extLst>
                </a:gridCol>
              </a:tblGrid>
              <a:tr h="212447">
                <a:tc>
                  <a:txBody>
                    <a:bodyPr/>
                    <a:lstStyle/>
                    <a:p>
                      <a:pPr algn="ctr"/>
                      <a:r>
                        <a:rPr lang="en-US" sz="900" i="0" dirty="0" err="1">
                          <a:latin typeface="+mj-lt"/>
                        </a:rPr>
                        <a:t>i</a:t>
                      </a:r>
                      <a:endParaRPr lang="en-US" sz="900" i="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i &lt;= 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j &lt;= min(</a:t>
                      </a:r>
                      <a:r>
                        <a:rPr lang="en-US" sz="900" dirty="0" err="1"/>
                        <a:t>i</a:t>
                      </a:r>
                      <a:r>
                        <a:rPr lang="en-US" sz="900" dirty="0"/>
                        <a:t>, 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j == 0 or </a:t>
                      </a:r>
                      <a:r>
                        <a:rPr lang="en-US" sz="900" dirty="0" err="1"/>
                        <a:t>i</a:t>
                      </a:r>
                      <a:r>
                        <a:rPr lang="en-US" sz="900" dirty="0"/>
                        <a:t> == 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B[</a:t>
                      </a:r>
                      <a:r>
                        <a:rPr lang="en-US" sz="900" dirty="0" err="1"/>
                        <a:t>i</a:t>
                      </a:r>
                      <a:r>
                        <a:rPr lang="en-US" sz="900" dirty="0"/>
                        <a:t>, j] = B</a:t>
                      </a:r>
                      <a:r>
                        <a:rPr lang="en-US" sz="900" baseline="-25000" dirty="0"/>
                        <a:t>i-1, j-1</a:t>
                      </a:r>
                      <a:r>
                        <a:rPr lang="en-US" sz="900" baseline="0" dirty="0"/>
                        <a:t> + B</a:t>
                      </a:r>
                      <a:r>
                        <a:rPr lang="en-US" sz="900" baseline="-25000" dirty="0"/>
                        <a:t>i-1, j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4476349"/>
                  </a:ext>
                </a:extLst>
              </a:tr>
              <a:tr h="212447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Yes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0 &lt;= min(0, 5) Yes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Yes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B</a:t>
                      </a:r>
                      <a:r>
                        <a:rPr lang="en-US" sz="900" baseline="-25000" dirty="0"/>
                        <a:t>00</a:t>
                      </a:r>
                      <a:r>
                        <a:rPr lang="en-US" sz="900" baseline="0" dirty="0"/>
                        <a:t> = 1</a:t>
                      </a:r>
                      <a:endParaRPr lang="en-US" sz="9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4998759"/>
                  </a:ext>
                </a:extLst>
              </a:tr>
              <a:tr h="212447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Yes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1 &lt;= min(0, 5) No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No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9847835"/>
                  </a:ext>
                </a:extLst>
              </a:tr>
              <a:tr h="212447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Yes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0 &lt;= min(1, 5) Yes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Yes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B</a:t>
                      </a:r>
                      <a:r>
                        <a:rPr lang="en-US" sz="900" baseline="-25000" dirty="0"/>
                        <a:t>10</a:t>
                      </a:r>
                      <a:r>
                        <a:rPr lang="en-US" sz="900" baseline="0" dirty="0"/>
                        <a:t> = 1</a:t>
                      </a:r>
                      <a:endParaRPr lang="en-US" sz="9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4515406"/>
                  </a:ext>
                </a:extLst>
              </a:tr>
              <a:tr h="212447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Yes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1 &lt;= min(1, 5) Yes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Yes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B</a:t>
                      </a:r>
                      <a:r>
                        <a:rPr lang="en-US" sz="900" baseline="-25000" dirty="0"/>
                        <a:t>11</a:t>
                      </a:r>
                      <a:r>
                        <a:rPr lang="en-US" sz="900" baseline="0" dirty="0"/>
                        <a:t> = 1</a:t>
                      </a:r>
                      <a:endParaRPr lang="en-US" sz="9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6101645"/>
                  </a:ext>
                </a:extLst>
              </a:tr>
              <a:tr h="212447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2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Yes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2 &lt;= min(1, 5) No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No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0211873"/>
                  </a:ext>
                </a:extLst>
              </a:tr>
              <a:tr h="212447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2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0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Yes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0 &lt;= min(2, 5) Yes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Yes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B</a:t>
                      </a:r>
                      <a:r>
                        <a:rPr lang="en-US" sz="900" baseline="-25000" dirty="0"/>
                        <a:t>20 </a:t>
                      </a:r>
                      <a:r>
                        <a:rPr lang="en-US" sz="900" baseline="0" dirty="0"/>
                        <a:t>= 1</a:t>
                      </a:r>
                      <a:endParaRPr lang="en-US" sz="9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4957838"/>
                  </a:ext>
                </a:extLst>
              </a:tr>
              <a:tr h="354079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2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1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Yes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1 &lt;= min(2, 5) Yes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No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/>
                        <a:t>B</a:t>
                      </a:r>
                      <a:r>
                        <a:rPr lang="en-US" sz="900" b="0" baseline="-25000" dirty="0"/>
                        <a:t>21 </a:t>
                      </a:r>
                      <a:r>
                        <a:rPr lang="en-US" sz="900" b="0" baseline="0" dirty="0"/>
                        <a:t>= B</a:t>
                      </a:r>
                      <a:r>
                        <a:rPr lang="en-US" sz="900" b="0" baseline="-25000" dirty="0"/>
                        <a:t>10 </a:t>
                      </a:r>
                      <a:r>
                        <a:rPr lang="en-US" sz="900" b="0" baseline="0" dirty="0"/>
                        <a:t>+ B</a:t>
                      </a:r>
                      <a:r>
                        <a:rPr lang="en-US" sz="900" b="0" baseline="-25000" dirty="0"/>
                        <a:t>11 </a:t>
                      </a:r>
                    </a:p>
                    <a:p>
                      <a:pPr algn="ctr"/>
                      <a:r>
                        <a:rPr lang="en-US" sz="900" b="0" dirty="0"/>
                        <a:t>B</a:t>
                      </a:r>
                      <a:r>
                        <a:rPr lang="en-US" sz="900" b="0" baseline="-25000" dirty="0"/>
                        <a:t>21 </a:t>
                      </a:r>
                      <a:r>
                        <a:rPr lang="en-US" sz="900" b="0" baseline="0" dirty="0"/>
                        <a:t>= 1 + 1 = 2 </a:t>
                      </a:r>
                      <a:endParaRPr lang="en-US" sz="900" b="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/>
                        <a:t>B</a:t>
                      </a:r>
                      <a:r>
                        <a:rPr lang="en-US" sz="900" b="0" baseline="-25000" dirty="0"/>
                        <a:t>21 </a:t>
                      </a:r>
                      <a:r>
                        <a:rPr lang="en-US" sz="900" b="0" baseline="0" dirty="0"/>
                        <a:t>= 2</a:t>
                      </a:r>
                      <a:endParaRPr lang="en-US" sz="9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863200"/>
                  </a:ext>
                </a:extLst>
              </a:tr>
              <a:tr h="212447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2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2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Yes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2 &lt;= min(2, 5) Yes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Yes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B</a:t>
                      </a:r>
                      <a:r>
                        <a:rPr lang="en-US" sz="900" baseline="-25000" dirty="0"/>
                        <a:t>22</a:t>
                      </a:r>
                      <a:r>
                        <a:rPr lang="en-US" sz="900" baseline="0" dirty="0"/>
                        <a:t> = 1</a:t>
                      </a:r>
                      <a:endParaRPr lang="en-US" sz="9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5762438"/>
                  </a:ext>
                </a:extLst>
              </a:tr>
              <a:tr h="212447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2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3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Yes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3 &lt;= min(2, 5) No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No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9329779"/>
                  </a:ext>
                </a:extLst>
              </a:tr>
              <a:tr h="212447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3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Yes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0 &lt;= min(3, 5) Yes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Yes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B</a:t>
                      </a:r>
                      <a:r>
                        <a:rPr lang="en-US" sz="900" baseline="-25000" dirty="0"/>
                        <a:t>30 </a:t>
                      </a:r>
                      <a:r>
                        <a:rPr lang="en-US" sz="900" baseline="0" dirty="0"/>
                        <a:t>= 1</a:t>
                      </a:r>
                      <a:endParaRPr lang="en-US" sz="9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3339997"/>
                  </a:ext>
                </a:extLst>
              </a:tr>
              <a:tr h="354079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3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Yes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1 &lt;= min(3, 5) Yes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No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/>
                        <a:t>B</a:t>
                      </a:r>
                      <a:r>
                        <a:rPr lang="en-US" sz="900" b="0" i="0" baseline="-25000" dirty="0"/>
                        <a:t>31</a:t>
                      </a:r>
                      <a:r>
                        <a:rPr lang="en-US" sz="900" b="0" i="0" baseline="0" dirty="0"/>
                        <a:t> = B</a:t>
                      </a:r>
                      <a:r>
                        <a:rPr lang="en-US" sz="900" b="0" i="0" baseline="-25000" dirty="0"/>
                        <a:t>20</a:t>
                      </a:r>
                      <a:r>
                        <a:rPr lang="en-US" sz="900" b="0" i="0" baseline="0" dirty="0"/>
                        <a:t> + B</a:t>
                      </a:r>
                      <a:r>
                        <a:rPr lang="en-US" sz="900" b="0" i="0" baseline="-25000" dirty="0"/>
                        <a:t>21</a:t>
                      </a:r>
                      <a:endParaRPr lang="en-US" sz="900" b="0" i="0" baseline="0" dirty="0"/>
                    </a:p>
                    <a:p>
                      <a:pPr algn="ctr"/>
                      <a:r>
                        <a:rPr lang="en-US" sz="900" b="0" i="0" baseline="0" dirty="0"/>
                        <a:t>B</a:t>
                      </a:r>
                      <a:r>
                        <a:rPr lang="en-US" sz="900" b="0" i="0" baseline="-25000" dirty="0"/>
                        <a:t>31</a:t>
                      </a:r>
                      <a:r>
                        <a:rPr lang="en-US" sz="900" b="1" i="0" baseline="-25000" dirty="0"/>
                        <a:t> </a:t>
                      </a:r>
                      <a:r>
                        <a:rPr lang="en-US" sz="900" b="0" i="0" baseline="0" dirty="0"/>
                        <a:t>= 1 + 2 = 3</a:t>
                      </a:r>
                      <a:endParaRPr lang="en-US" sz="9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B</a:t>
                      </a:r>
                      <a:r>
                        <a:rPr lang="en-US" sz="900" baseline="-25000" dirty="0"/>
                        <a:t>31</a:t>
                      </a:r>
                      <a:r>
                        <a:rPr lang="en-US" sz="900" baseline="0" dirty="0"/>
                        <a:t> = 3</a:t>
                      </a:r>
                      <a:endParaRPr lang="en-US" sz="9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4411709"/>
                  </a:ext>
                </a:extLst>
              </a:tr>
              <a:tr h="354079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3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2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Yes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2 &lt;= min(3, 5) Yes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No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/>
                        <a:t>B</a:t>
                      </a:r>
                      <a:r>
                        <a:rPr lang="en-US" sz="900" b="0" baseline="-25000" dirty="0"/>
                        <a:t>32</a:t>
                      </a:r>
                      <a:r>
                        <a:rPr lang="en-US" sz="900" b="0" baseline="0" dirty="0"/>
                        <a:t> = B</a:t>
                      </a:r>
                      <a:r>
                        <a:rPr lang="en-US" sz="900" b="0" baseline="-25000" dirty="0"/>
                        <a:t>21</a:t>
                      </a:r>
                      <a:r>
                        <a:rPr lang="en-US" sz="900" b="0" baseline="0" dirty="0"/>
                        <a:t> + B</a:t>
                      </a:r>
                      <a:r>
                        <a:rPr lang="en-US" sz="900" b="0" baseline="-25000" dirty="0"/>
                        <a:t>22</a:t>
                      </a:r>
                      <a:endParaRPr lang="en-US" sz="900" b="0" baseline="0" dirty="0"/>
                    </a:p>
                    <a:p>
                      <a:pPr algn="ctr"/>
                      <a:r>
                        <a:rPr lang="en-US" sz="900" b="0" baseline="0" dirty="0"/>
                        <a:t>B</a:t>
                      </a:r>
                      <a:r>
                        <a:rPr lang="en-US" sz="900" b="0" baseline="-25000" dirty="0"/>
                        <a:t>32</a:t>
                      </a:r>
                      <a:r>
                        <a:rPr lang="en-US" sz="900" b="0" baseline="0" dirty="0"/>
                        <a:t> = 2 + 1 = 3</a:t>
                      </a:r>
                      <a:endParaRPr lang="en-US" sz="9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B</a:t>
                      </a:r>
                      <a:r>
                        <a:rPr lang="en-US" sz="900" baseline="-25000" dirty="0"/>
                        <a:t>32</a:t>
                      </a:r>
                      <a:r>
                        <a:rPr lang="en-US" sz="900" baseline="0" dirty="0"/>
                        <a:t> = 3</a:t>
                      </a:r>
                      <a:endParaRPr lang="en-US" sz="9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40435"/>
                  </a:ext>
                </a:extLst>
              </a:tr>
              <a:tr h="212447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3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3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Yes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3 &lt;= min(3, 5) Yes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Yes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B</a:t>
                      </a:r>
                      <a:r>
                        <a:rPr lang="en-US" sz="900" baseline="-25000" dirty="0"/>
                        <a:t>33</a:t>
                      </a:r>
                      <a:r>
                        <a:rPr lang="en-US" sz="900" baseline="0" dirty="0"/>
                        <a:t> = 1</a:t>
                      </a:r>
                      <a:endParaRPr lang="en-US" sz="9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3140808"/>
                  </a:ext>
                </a:extLst>
              </a:tr>
              <a:tr h="212447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3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4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Yes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4 &lt;= min(3, 5) No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No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0658350"/>
                  </a:ext>
                </a:extLst>
              </a:tr>
              <a:tr h="212447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0 &lt;= min(4, 5) 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/>
                        <a:t>B</a:t>
                      </a:r>
                      <a:r>
                        <a:rPr lang="en-US" sz="900" b="0" baseline="-25000" dirty="0"/>
                        <a:t>40 </a:t>
                      </a:r>
                      <a:r>
                        <a:rPr lang="en-US" sz="900" b="0" baseline="0" dirty="0"/>
                        <a:t>= 1</a:t>
                      </a:r>
                      <a:endParaRPr lang="en-US" sz="9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2363281"/>
                  </a:ext>
                </a:extLst>
              </a:tr>
              <a:tr h="354079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1 &lt;= min(4, 5) 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/>
                        <a:t>B</a:t>
                      </a:r>
                      <a:r>
                        <a:rPr lang="en-US" sz="900" b="0" baseline="-25000" dirty="0"/>
                        <a:t>41</a:t>
                      </a:r>
                      <a:r>
                        <a:rPr lang="en-US" sz="900" b="0" baseline="0" dirty="0"/>
                        <a:t> = B</a:t>
                      </a:r>
                      <a:r>
                        <a:rPr lang="en-US" sz="900" b="0" baseline="-25000" dirty="0"/>
                        <a:t>30</a:t>
                      </a:r>
                      <a:r>
                        <a:rPr lang="en-US" sz="900" b="0" baseline="0" dirty="0"/>
                        <a:t> + B</a:t>
                      </a:r>
                      <a:r>
                        <a:rPr lang="en-US" sz="900" b="0" baseline="-25000" dirty="0"/>
                        <a:t>31</a:t>
                      </a:r>
                      <a:endParaRPr lang="en-US" sz="900" b="0" baseline="0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/>
                        <a:t>B</a:t>
                      </a:r>
                      <a:r>
                        <a:rPr lang="en-US" sz="900" b="0" baseline="-25000" dirty="0"/>
                        <a:t>41</a:t>
                      </a:r>
                      <a:r>
                        <a:rPr lang="en-US" sz="900" b="0" baseline="0" dirty="0"/>
                        <a:t> = 1 + 3 = 4</a:t>
                      </a:r>
                      <a:endParaRPr lang="en-US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/>
                        <a:t>B</a:t>
                      </a:r>
                      <a:r>
                        <a:rPr lang="en-US" sz="900" b="0" baseline="-25000" dirty="0"/>
                        <a:t>41</a:t>
                      </a:r>
                      <a:r>
                        <a:rPr lang="en-US" sz="900" b="0" baseline="0" dirty="0"/>
                        <a:t> = 4</a:t>
                      </a:r>
                      <a:endParaRPr lang="en-US" sz="9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7599941"/>
                  </a:ext>
                </a:extLst>
              </a:tr>
              <a:tr h="354079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2 &lt;= min(4, 5) 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/>
                        <a:t>B</a:t>
                      </a:r>
                      <a:r>
                        <a:rPr lang="en-US" sz="900" b="0" baseline="-25000" dirty="0"/>
                        <a:t>42</a:t>
                      </a:r>
                      <a:r>
                        <a:rPr lang="en-US" sz="900" b="0" baseline="0" dirty="0"/>
                        <a:t> = B</a:t>
                      </a:r>
                      <a:r>
                        <a:rPr lang="en-US" sz="900" b="0" baseline="-25000" dirty="0"/>
                        <a:t>31</a:t>
                      </a:r>
                      <a:r>
                        <a:rPr lang="en-US" sz="900" b="0" baseline="0" dirty="0"/>
                        <a:t> + B</a:t>
                      </a:r>
                      <a:r>
                        <a:rPr lang="en-US" sz="900" b="0" baseline="-25000" dirty="0"/>
                        <a:t>32</a:t>
                      </a:r>
                      <a:endParaRPr lang="en-US" sz="900" b="0" baseline="0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/>
                        <a:t>B</a:t>
                      </a:r>
                      <a:r>
                        <a:rPr lang="en-US" sz="900" b="0" baseline="-25000" dirty="0"/>
                        <a:t>42</a:t>
                      </a:r>
                      <a:r>
                        <a:rPr lang="en-US" sz="900" b="0" baseline="0" dirty="0"/>
                        <a:t> = 3 + 3 =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/>
                        <a:t>B</a:t>
                      </a:r>
                      <a:r>
                        <a:rPr lang="en-US" sz="900" b="0" baseline="-25000" dirty="0"/>
                        <a:t>42</a:t>
                      </a:r>
                      <a:r>
                        <a:rPr lang="en-US" sz="900" b="0" baseline="0" dirty="0"/>
                        <a:t> = 6</a:t>
                      </a:r>
                      <a:endParaRPr lang="en-US" sz="9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7714899"/>
                  </a:ext>
                </a:extLst>
              </a:tr>
              <a:tr h="212447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4 &lt;= min(4, 5) 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/>
                        <a:t>B</a:t>
                      </a:r>
                      <a:r>
                        <a:rPr lang="en-US" sz="900" b="0" baseline="-25000" dirty="0"/>
                        <a:t>43</a:t>
                      </a:r>
                      <a:r>
                        <a:rPr lang="en-US" sz="900" b="0" baseline="0" dirty="0"/>
                        <a:t> = B</a:t>
                      </a:r>
                      <a:r>
                        <a:rPr lang="en-US" sz="900" b="0" baseline="-25000" dirty="0"/>
                        <a:t>32</a:t>
                      </a:r>
                      <a:r>
                        <a:rPr lang="en-US" sz="900" b="0" baseline="0" dirty="0"/>
                        <a:t> + B</a:t>
                      </a:r>
                      <a:r>
                        <a:rPr lang="en-US" sz="900" b="0" baseline="-25000" dirty="0"/>
                        <a:t>33</a:t>
                      </a:r>
                      <a:endParaRPr lang="en-US" sz="900" b="0" baseline="0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/>
                        <a:t>B</a:t>
                      </a:r>
                      <a:r>
                        <a:rPr lang="en-US" sz="900" b="0" baseline="-25000" dirty="0"/>
                        <a:t>43</a:t>
                      </a:r>
                      <a:r>
                        <a:rPr lang="en-US" sz="900" b="0" baseline="0" dirty="0"/>
                        <a:t> = 3 + 1 =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/>
                        <a:t>B</a:t>
                      </a:r>
                      <a:r>
                        <a:rPr lang="en-US" sz="900" b="0" baseline="-25000" dirty="0"/>
                        <a:t>43 </a:t>
                      </a:r>
                      <a:r>
                        <a:rPr lang="en-US" sz="900" b="0" baseline="0" dirty="0"/>
                        <a:t>= 4</a:t>
                      </a:r>
                      <a:endParaRPr lang="en-US" sz="9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8547235"/>
                  </a:ext>
                </a:extLst>
              </a:tr>
              <a:tr h="212447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4 &lt;= min(4, 5) 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/>
                        <a:t>B</a:t>
                      </a:r>
                      <a:r>
                        <a:rPr lang="en-US" sz="900" b="0" baseline="-25000" dirty="0"/>
                        <a:t>44</a:t>
                      </a:r>
                      <a:r>
                        <a:rPr lang="en-US" sz="900" b="0" baseline="0" dirty="0"/>
                        <a:t> = 1</a:t>
                      </a:r>
                      <a:endParaRPr lang="en-US" sz="9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6143998"/>
                  </a:ext>
                </a:extLst>
              </a:tr>
              <a:tr h="212447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5 &lt;= min(4, 5)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7866197"/>
                  </a:ext>
                </a:extLst>
              </a:tr>
              <a:tr h="212447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78223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C68DB6DD-62E4-45AD-9B95-9AE97480E1BD}"/>
              </a:ext>
            </a:extLst>
          </p:cNvPr>
          <p:cNvSpPr txBox="1"/>
          <p:nvPr/>
        </p:nvSpPr>
        <p:spPr>
          <a:xfrm>
            <a:off x="689761" y="134223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Mark Decello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F14261-0180-4863-BB12-998A95A4E1A7}"/>
              </a:ext>
            </a:extLst>
          </p:cNvPr>
          <p:cNvSpPr txBox="1"/>
          <p:nvPr/>
        </p:nvSpPr>
        <p:spPr>
          <a:xfrm>
            <a:off x="4928501" y="380805"/>
            <a:ext cx="2334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Hand Trace: n = 5, k =5</a:t>
            </a:r>
          </a:p>
        </p:txBody>
      </p:sp>
    </p:spTree>
    <p:extLst>
      <p:ext uri="{BB962C8B-B14F-4D97-AF65-F5344CB8AC3E}">
        <p14:creationId xmlns:p14="http://schemas.microsoft.com/office/powerpoint/2010/main" val="38176426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1043</Words>
  <Application>Microsoft Office PowerPoint</Application>
  <PresentationFormat>Widescreen</PresentationFormat>
  <Paragraphs>331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decello</dc:creator>
  <cp:lastModifiedBy>mark decello</cp:lastModifiedBy>
  <cp:revision>7</cp:revision>
  <dcterms:created xsi:type="dcterms:W3CDTF">2020-03-24T20:19:59Z</dcterms:created>
  <dcterms:modified xsi:type="dcterms:W3CDTF">2020-03-24T21:28:28Z</dcterms:modified>
</cp:coreProperties>
</file>