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6AD0B2-8D01-4D24-84C4-A660C3655049}"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90503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70655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376888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756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3051877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6AD0B2-8D01-4D24-84C4-A660C3655049}" type="datetimeFigureOut">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3386202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6AD0B2-8D01-4D24-84C4-A660C3655049}" type="datetimeFigureOut">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750545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AD0B2-8D01-4D24-84C4-A660C3655049}"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1542102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AD0B2-8D01-4D24-84C4-A660C3655049}"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16186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AD0B2-8D01-4D24-84C4-A660C3655049}"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392181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6AD0B2-8D01-4D24-84C4-A660C3655049}"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41985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35594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6AD0B2-8D01-4D24-84C4-A660C3655049}" type="datetimeFigureOut">
              <a:rPr lang="en-US" smtClean="0"/>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41530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6AD0B2-8D01-4D24-84C4-A660C3655049}" type="datetimeFigureOut">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864266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AD0B2-8D01-4D24-84C4-A660C3655049}" type="datetimeFigureOut">
              <a:rPr lang="en-US" smtClean="0"/>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3911212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419657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AD0B2-8D01-4D24-84C4-A660C3655049}"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09361-F9C4-4FC9-82C5-4A3C22550B9F}" type="slidenum">
              <a:rPr lang="en-US" smtClean="0"/>
              <a:t>‹#›</a:t>
            </a:fld>
            <a:endParaRPr lang="en-US"/>
          </a:p>
        </p:txBody>
      </p:sp>
    </p:spTree>
    <p:extLst>
      <p:ext uri="{BB962C8B-B14F-4D97-AF65-F5344CB8AC3E}">
        <p14:creationId xmlns:p14="http://schemas.microsoft.com/office/powerpoint/2010/main" val="231237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16AD0B2-8D01-4D24-84C4-A660C3655049}" type="datetimeFigureOut">
              <a:rPr lang="en-US" smtClean="0"/>
              <a:t>2/29/2020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E109361-F9C4-4FC9-82C5-4A3C22550B9F}" type="slidenum">
              <a:rPr lang="en-US" smtClean="0"/>
              <a:t>‹#›</a:t>
            </a:fld>
            <a:endParaRPr lang="en-US"/>
          </a:p>
        </p:txBody>
      </p:sp>
    </p:spTree>
    <p:extLst>
      <p:ext uri="{BB962C8B-B14F-4D97-AF65-F5344CB8AC3E}">
        <p14:creationId xmlns:p14="http://schemas.microsoft.com/office/powerpoint/2010/main" val="2375722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ake, sitting, birthday, decorated&#10;&#10;Description automatically generated">
            <a:extLst>
              <a:ext uri="{FF2B5EF4-FFF2-40B4-BE49-F238E27FC236}">
                <a16:creationId xmlns:a16="http://schemas.microsoft.com/office/drawing/2014/main" id="{D361ED9D-9CEF-472F-8CF6-DCE75A0FDE5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bright="3000" contrast="-24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AC1D19-C097-4AD8-8393-93F6FACD9AFF}"/>
              </a:ext>
            </a:extLst>
          </p:cNvPr>
          <p:cNvSpPr>
            <a:spLocks noGrp="1"/>
          </p:cNvSpPr>
          <p:nvPr>
            <p:ph type="ctrTitle"/>
          </p:nvPr>
        </p:nvSpPr>
        <p:spPr>
          <a:xfrm>
            <a:off x="1524000" y="1122363"/>
            <a:ext cx="9144000" cy="1025219"/>
          </a:xfrm>
          <a:solidFill>
            <a:schemeClr val="dk1">
              <a:alpha val="50000"/>
            </a:schemeClr>
          </a:solidFill>
          <a:ln w="12700">
            <a:solidFill>
              <a:schemeClr val="tx1"/>
            </a:solid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a:lstStyle/>
          <a:p>
            <a:r>
              <a:rPr lang="en-US" dirty="0">
                <a:latin typeface="Arial Black" panose="020B0A04020102020204" pitchFamily="34" charset="0"/>
              </a:rPr>
              <a:t>Dodge The Rocks!</a:t>
            </a:r>
          </a:p>
        </p:txBody>
      </p:sp>
      <p:sp>
        <p:nvSpPr>
          <p:cNvPr id="3" name="Subtitle 2">
            <a:extLst>
              <a:ext uri="{FF2B5EF4-FFF2-40B4-BE49-F238E27FC236}">
                <a16:creationId xmlns:a16="http://schemas.microsoft.com/office/drawing/2014/main" id="{ADE0B10A-1C48-4660-889A-EE884ED0092C}"/>
              </a:ext>
            </a:extLst>
          </p:cNvPr>
          <p:cNvSpPr>
            <a:spLocks noGrp="1"/>
          </p:cNvSpPr>
          <p:nvPr>
            <p:ph type="subTitle" idx="1"/>
          </p:nvPr>
        </p:nvSpPr>
        <p:spPr>
          <a:solidFill>
            <a:schemeClr val="dk1">
              <a:alpha val="50000"/>
            </a:schemeClr>
          </a:solidFill>
          <a:ln w="12700">
            <a:solidFill>
              <a:schemeClr val="tx1"/>
            </a:solid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a:normAutofit lnSpcReduction="10000"/>
          </a:bodyPr>
          <a:lstStyle/>
          <a:p>
            <a:r>
              <a:rPr lang="en-US" dirty="0">
                <a:latin typeface="Arial Black" panose="020B0A04020102020204" pitchFamily="34" charset="0"/>
              </a:rPr>
              <a:t>Mark Decello</a:t>
            </a:r>
          </a:p>
          <a:p>
            <a:r>
              <a:rPr lang="en-US" dirty="0">
                <a:latin typeface="Arial Black" panose="020B0A04020102020204" pitchFamily="34" charset="0"/>
              </a:rPr>
              <a:t>Marlin </a:t>
            </a:r>
            <a:r>
              <a:rPr lang="en-US" dirty="0" err="1">
                <a:latin typeface="Arial Black" panose="020B0A04020102020204" pitchFamily="34" charset="0"/>
              </a:rPr>
              <a:t>Abdelmalak</a:t>
            </a:r>
            <a:endParaRPr lang="en-US" dirty="0">
              <a:latin typeface="Arial Black" panose="020B0A04020102020204" pitchFamily="34" charset="0"/>
            </a:endParaRPr>
          </a:p>
          <a:p>
            <a:r>
              <a:rPr lang="en-US" dirty="0">
                <a:latin typeface="Arial Black" panose="020B0A04020102020204" pitchFamily="34" charset="0"/>
              </a:rPr>
              <a:t>Jorge Gonzalez-Vazquez</a:t>
            </a:r>
          </a:p>
        </p:txBody>
      </p:sp>
    </p:spTree>
    <p:extLst>
      <p:ext uri="{BB962C8B-B14F-4D97-AF65-F5344CB8AC3E}">
        <p14:creationId xmlns:p14="http://schemas.microsoft.com/office/powerpoint/2010/main" val="113083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4BD3-AED1-454C-BCB0-A24D4AB047A6}"/>
              </a:ext>
            </a:extLst>
          </p:cNvPr>
          <p:cNvSpPr>
            <a:spLocks noGrp="1"/>
          </p:cNvSpPr>
          <p:nvPr>
            <p:ph type="title"/>
          </p:nvPr>
        </p:nvSpPr>
        <p:spPr>
          <a:xfrm>
            <a:off x="444013" y="240484"/>
            <a:ext cx="6325904" cy="1326321"/>
          </a:xfrm>
        </p:spPr>
        <p:txBody>
          <a:bodyPr/>
          <a:lstStyle/>
          <a:p>
            <a:r>
              <a:rPr lang="en-US" dirty="0"/>
              <a:t>The main menu screen</a:t>
            </a:r>
          </a:p>
        </p:txBody>
      </p:sp>
      <p:pic>
        <p:nvPicPr>
          <p:cNvPr id="4" name="Content Placeholder 3">
            <a:extLst>
              <a:ext uri="{FF2B5EF4-FFF2-40B4-BE49-F238E27FC236}">
                <a16:creationId xmlns:a16="http://schemas.microsoft.com/office/drawing/2014/main" id="{179314DC-88A8-45F6-B6A3-25CC2A72EA00}"/>
              </a:ext>
            </a:extLst>
          </p:cNvPr>
          <p:cNvPicPr>
            <a:picLocks noGrp="1" noChangeAspect="1"/>
          </p:cNvPicPr>
          <p:nvPr>
            <p:ph idx="1"/>
          </p:nvPr>
        </p:nvPicPr>
        <p:blipFill>
          <a:blip r:embed="rId2"/>
          <a:stretch>
            <a:fillRect/>
          </a:stretch>
        </p:blipFill>
        <p:spPr>
          <a:xfrm>
            <a:off x="7446627" y="-604039"/>
            <a:ext cx="3451085" cy="7055173"/>
          </a:xfrm>
          <a:prstGeom prst="roundRect">
            <a:avLst>
              <a:gd name="adj" fmla="val 16667"/>
            </a:avLst>
          </a:prstGeom>
          <a:ln>
            <a:noFill/>
          </a:ln>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Box 4">
            <a:extLst>
              <a:ext uri="{FF2B5EF4-FFF2-40B4-BE49-F238E27FC236}">
                <a16:creationId xmlns:a16="http://schemas.microsoft.com/office/drawing/2014/main" id="{21E1C551-338E-4C68-946B-08F4489829A1}"/>
              </a:ext>
            </a:extLst>
          </p:cNvPr>
          <p:cNvSpPr txBox="1"/>
          <p:nvPr/>
        </p:nvSpPr>
        <p:spPr>
          <a:xfrm>
            <a:off x="918293" y="2323382"/>
            <a:ext cx="5377343" cy="1200329"/>
          </a:xfrm>
          <a:prstGeom prst="rect">
            <a:avLst/>
          </a:prstGeom>
          <a:noFill/>
        </p:spPr>
        <p:txBody>
          <a:bodyPr wrap="square" rtlCol="0">
            <a:spAutoFit/>
          </a:bodyPr>
          <a:lstStyle/>
          <a:p>
            <a:pPr algn="just"/>
            <a:r>
              <a:rPr lang="en-US" dirty="0"/>
              <a:t>The Main Menu screen was created as a way to let the player select either to play the game or exit the game by pressing the home/back button or gesture</a:t>
            </a:r>
          </a:p>
        </p:txBody>
      </p:sp>
    </p:spTree>
    <p:extLst>
      <p:ext uri="{BB962C8B-B14F-4D97-AF65-F5344CB8AC3E}">
        <p14:creationId xmlns:p14="http://schemas.microsoft.com/office/powerpoint/2010/main" val="70604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4BD3-AED1-454C-BCB0-A24D4AB047A6}"/>
              </a:ext>
            </a:extLst>
          </p:cNvPr>
          <p:cNvSpPr>
            <a:spLocks noGrp="1"/>
          </p:cNvSpPr>
          <p:nvPr>
            <p:ph type="title"/>
          </p:nvPr>
        </p:nvSpPr>
        <p:spPr>
          <a:xfrm>
            <a:off x="-459750" y="332919"/>
            <a:ext cx="6325904" cy="1326321"/>
          </a:xfrm>
        </p:spPr>
        <p:txBody>
          <a:bodyPr/>
          <a:lstStyle/>
          <a:p>
            <a:r>
              <a:rPr lang="en-US" dirty="0" err="1"/>
              <a:t>Github</a:t>
            </a:r>
            <a:r>
              <a:rPr lang="en-US" dirty="0"/>
              <a:t>/Discord</a:t>
            </a:r>
          </a:p>
        </p:txBody>
      </p:sp>
      <p:sp>
        <p:nvSpPr>
          <p:cNvPr id="5" name="TextBox 4">
            <a:extLst>
              <a:ext uri="{FF2B5EF4-FFF2-40B4-BE49-F238E27FC236}">
                <a16:creationId xmlns:a16="http://schemas.microsoft.com/office/drawing/2014/main" id="{21E1C551-338E-4C68-946B-08F4489829A1}"/>
              </a:ext>
            </a:extLst>
          </p:cNvPr>
          <p:cNvSpPr txBox="1"/>
          <p:nvPr/>
        </p:nvSpPr>
        <p:spPr>
          <a:xfrm>
            <a:off x="507233" y="1820043"/>
            <a:ext cx="4391938" cy="2585323"/>
          </a:xfrm>
          <a:prstGeom prst="rect">
            <a:avLst/>
          </a:prstGeom>
          <a:noFill/>
        </p:spPr>
        <p:txBody>
          <a:bodyPr wrap="square" rtlCol="0">
            <a:spAutoFit/>
          </a:bodyPr>
          <a:lstStyle/>
          <a:p>
            <a:pPr algn="just"/>
            <a:r>
              <a:rPr lang="en-US" dirty="0"/>
              <a:t>We created a </a:t>
            </a:r>
            <a:r>
              <a:rPr lang="en-US" dirty="0" err="1"/>
              <a:t>Github</a:t>
            </a:r>
            <a:r>
              <a:rPr lang="en-US" dirty="0"/>
              <a:t> repository to have access to all the work. We will all share our contributions through </a:t>
            </a:r>
            <a:r>
              <a:rPr lang="en-US" dirty="0" err="1"/>
              <a:t>Github</a:t>
            </a:r>
            <a:r>
              <a:rPr lang="en-US" dirty="0"/>
              <a:t>, if needed, and push all the changes made to the game. Other ways we shared the work is also creating a discord chat and uploading the </a:t>
            </a:r>
            <a:r>
              <a:rPr lang="en-US" dirty="0" err="1"/>
              <a:t>aia</a:t>
            </a:r>
            <a:r>
              <a:rPr lang="en-US" dirty="0"/>
              <a:t> file and tampering with it with our own changes for the game.</a:t>
            </a:r>
          </a:p>
        </p:txBody>
      </p:sp>
      <p:pic>
        <p:nvPicPr>
          <p:cNvPr id="7" name="Picture 6">
            <a:extLst>
              <a:ext uri="{FF2B5EF4-FFF2-40B4-BE49-F238E27FC236}">
                <a16:creationId xmlns:a16="http://schemas.microsoft.com/office/drawing/2014/main" id="{5970DE2A-D34E-4010-A23D-F294395FAD41}"/>
              </a:ext>
            </a:extLst>
          </p:cNvPr>
          <p:cNvPicPr>
            <a:picLocks noChangeAspect="1"/>
          </p:cNvPicPr>
          <p:nvPr/>
        </p:nvPicPr>
        <p:blipFill>
          <a:blip r:embed="rId2"/>
          <a:stretch>
            <a:fillRect/>
          </a:stretch>
        </p:blipFill>
        <p:spPr>
          <a:xfrm>
            <a:off x="4848836" y="746620"/>
            <a:ext cx="6936034" cy="523727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26748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4BD3-AED1-454C-BCB0-A24D4AB047A6}"/>
              </a:ext>
            </a:extLst>
          </p:cNvPr>
          <p:cNvSpPr>
            <a:spLocks noGrp="1"/>
          </p:cNvSpPr>
          <p:nvPr>
            <p:ph type="title"/>
          </p:nvPr>
        </p:nvSpPr>
        <p:spPr>
          <a:xfrm>
            <a:off x="444012" y="274040"/>
            <a:ext cx="6325904" cy="1326321"/>
          </a:xfrm>
        </p:spPr>
        <p:txBody>
          <a:bodyPr/>
          <a:lstStyle/>
          <a:p>
            <a:r>
              <a:rPr lang="en-US" dirty="0"/>
              <a:t>Using </a:t>
            </a:r>
            <a:r>
              <a:rPr lang="en-US" dirty="0" err="1"/>
              <a:t>TinyDB</a:t>
            </a:r>
            <a:endParaRPr lang="en-US" dirty="0"/>
          </a:p>
        </p:txBody>
      </p:sp>
      <p:sp>
        <p:nvSpPr>
          <p:cNvPr id="5" name="TextBox 4">
            <a:extLst>
              <a:ext uri="{FF2B5EF4-FFF2-40B4-BE49-F238E27FC236}">
                <a16:creationId xmlns:a16="http://schemas.microsoft.com/office/drawing/2014/main" id="{21E1C551-338E-4C68-946B-08F4489829A1}"/>
              </a:ext>
            </a:extLst>
          </p:cNvPr>
          <p:cNvSpPr txBox="1"/>
          <p:nvPr/>
        </p:nvSpPr>
        <p:spPr>
          <a:xfrm>
            <a:off x="918292" y="2239493"/>
            <a:ext cx="5377343" cy="923330"/>
          </a:xfrm>
          <a:prstGeom prst="rect">
            <a:avLst/>
          </a:prstGeom>
          <a:noFill/>
        </p:spPr>
        <p:txBody>
          <a:bodyPr wrap="square" rtlCol="0">
            <a:spAutoFit/>
          </a:bodyPr>
          <a:lstStyle/>
          <a:p>
            <a:pPr algn="just"/>
            <a:r>
              <a:rPr lang="en-US" dirty="0"/>
              <a:t>To keep the user’s score saved into their device, we had to use a database. We used </a:t>
            </a:r>
            <a:r>
              <a:rPr lang="en-US" dirty="0" err="1"/>
              <a:t>TinyDB</a:t>
            </a:r>
            <a:r>
              <a:rPr lang="en-US" dirty="0"/>
              <a:t> as a way to save the player’s high score and last score.</a:t>
            </a:r>
          </a:p>
        </p:txBody>
      </p:sp>
      <p:pic>
        <p:nvPicPr>
          <p:cNvPr id="7" name="Picture 6">
            <a:extLst>
              <a:ext uri="{FF2B5EF4-FFF2-40B4-BE49-F238E27FC236}">
                <a16:creationId xmlns:a16="http://schemas.microsoft.com/office/drawing/2014/main" id="{F65EB541-4986-4BA3-BB87-D86782DA7BE8}"/>
              </a:ext>
            </a:extLst>
          </p:cNvPr>
          <p:cNvPicPr>
            <a:picLocks noChangeAspect="1"/>
          </p:cNvPicPr>
          <p:nvPr/>
        </p:nvPicPr>
        <p:blipFill>
          <a:blip r:embed="rId2"/>
          <a:stretch>
            <a:fillRect/>
          </a:stretch>
        </p:blipFill>
        <p:spPr>
          <a:xfrm>
            <a:off x="7354094" y="-553673"/>
            <a:ext cx="3467703" cy="70813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57521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4BD3-AED1-454C-BCB0-A24D4AB047A6}"/>
              </a:ext>
            </a:extLst>
          </p:cNvPr>
          <p:cNvSpPr>
            <a:spLocks noGrp="1"/>
          </p:cNvSpPr>
          <p:nvPr>
            <p:ph type="title"/>
          </p:nvPr>
        </p:nvSpPr>
        <p:spPr>
          <a:xfrm>
            <a:off x="444012" y="274040"/>
            <a:ext cx="6325904" cy="1326321"/>
          </a:xfrm>
        </p:spPr>
        <p:txBody>
          <a:bodyPr/>
          <a:lstStyle/>
          <a:p>
            <a:r>
              <a:rPr lang="en-US" dirty="0"/>
              <a:t>Controls and User Interaction</a:t>
            </a:r>
          </a:p>
        </p:txBody>
      </p:sp>
      <p:sp>
        <p:nvSpPr>
          <p:cNvPr id="5" name="TextBox 4">
            <a:extLst>
              <a:ext uri="{FF2B5EF4-FFF2-40B4-BE49-F238E27FC236}">
                <a16:creationId xmlns:a16="http://schemas.microsoft.com/office/drawing/2014/main" id="{21E1C551-338E-4C68-946B-08F4489829A1}"/>
              </a:ext>
            </a:extLst>
          </p:cNvPr>
          <p:cNvSpPr txBox="1"/>
          <p:nvPr/>
        </p:nvSpPr>
        <p:spPr>
          <a:xfrm>
            <a:off x="918292" y="2239493"/>
            <a:ext cx="5377343" cy="2862322"/>
          </a:xfrm>
          <a:prstGeom prst="rect">
            <a:avLst/>
          </a:prstGeom>
          <a:noFill/>
        </p:spPr>
        <p:txBody>
          <a:bodyPr wrap="square" rtlCol="0">
            <a:spAutoFit/>
          </a:bodyPr>
          <a:lstStyle/>
          <a:p>
            <a:pPr algn="just"/>
            <a:r>
              <a:rPr lang="en-US" dirty="0"/>
              <a:t>To make the sprite move left or right, we added to buttons, one to move right and the other to move left. There is also another option to move the character sprite, which is to drag it from left to right in order to evade the rocks. Colliding with the rock will result to a game over and loading back to the score screen. The rock will spawn in different locations and change its speed at random times for each time it collides with the ground.</a:t>
            </a:r>
          </a:p>
        </p:txBody>
      </p:sp>
      <p:pic>
        <p:nvPicPr>
          <p:cNvPr id="3" name="Picture 2">
            <a:extLst>
              <a:ext uri="{FF2B5EF4-FFF2-40B4-BE49-F238E27FC236}">
                <a16:creationId xmlns:a16="http://schemas.microsoft.com/office/drawing/2014/main" id="{BEDD7C48-3AB1-4D79-A2E8-C3BAC1B9EEFD}"/>
              </a:ext>
            </a:extLst>
          </p:cNvPr>
          <p:cNvPicPr>
            <a:picLocks noChangeAspect="1"/>
          </p:cNvPicPr>
          <p:nvPr/>
        </p:nvPicPr>
        <p:blipFill>
          <a:blip r:embed="rId2"/>
          <a:stretch>
            <a:fillRect/>
          </a:stretch>
        </p:blipFill>
        <p:spPr>
          <a:xfrm>
            <a:off x="7539567" y="-405468"/>
            <a:ext cx="3354276" cy="6858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28304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4BD3-AED1-454C-BCB0-A24D4AB047A6}"/>
              </a:ext>
            </a:extLst>
          </p:cNvPr>
          <p:cNvSpPr>
            <a:spLocks noGrp="1"/>
          </p:cNvSpPr>
          <p:nvPr>
            <p:ph type="title"/>
          </p:nvPr>
        </p:nvSpPr>
        <p:spPr>
          <a:xfrm>
            <a:off x="-701086" y="425042"/>
            <a:ext cx="6325904" cy="1326321"/>
          </a:xfrm>
        </p:spPr>
        <p:txBody>
          <a:bodyPr/>
          <a:lstStyle/>
          <a:p>
            <a:r>
              <a:rPr lang="en-US" dirty="0"/>
              <a:t>Blocks</a:t>
            </a:r>
          </a:p>
        </p:txBody>
      </p:sp>
      <p:sp>
        <p:nvSpPr>
          <p:cNvPr id="5" name="TextBox 4">
            <a:extLst>
              <a:ext uri="{FF2B5EF4-FFF2-40B4-BE49-F238E27FC236}">
                <a16:creationId xmlns:a16="http://schemas.microsoft.com/office/drawing/2014/main" id="{21E1C551-338E-4C68-946B-08F4489829A1}"/>
              </a:ext>
            </a:extLst>
          </p:cNvPr>
          <p:cNvSpPr txBox="1"/>
          <p:nvPr/>
        </p:nvSpPr>
        <p:spPr>
          <a:xfrm>
            <a:off x="444012" y="1915425"/>
            <a:ext cx="4035709" cy="2031325"/>
          </a:xfrm>
          <a:prstGeom prst="rect">
            <a:avLst/>
          </a:prstGeom>
          <a:noFill/>
        </p:spPr>
        <p:txBody>
          <a:bodyPr wrap="square" rtlCol="0">
            <a:spAutoFit/>
          </a:bodyPr>
          <a:lstStyle/>
          <a:p>
            <a:pPr algn="just"/>
            <a:r>
              <a:rPr lang="en-US" dirty="0"/>
              <a:t>For the blocks section of the MIT App Inventor, we focused on using procedures to shorten the blocks we needed. So when a function/method is needed, it will just call the procedure required to finish the task an action needs.</a:t>
            </a:r>
          </a:p>
        </p:txBody>
      </p:sp>
      <p:pic>
        <p:nvPicPr>
          <p:cNvPr id="4" name="Picture 3">
            <a:extLst>
              <a:ext uri="{FF2B5EF4-FFF2-40B4-BE49-F238E27FC236}">
                <a16:creationId xmlns:a16="http://schemas.microsoft.com/office/drawing/2014/main" id="{FED1EE87-A98E-4F91-A707-A3E0C9A61850}"/>
              </a:ext>
            </a:extLst>
          </p:cNvPr>
          <p:cNvPicPr>
            <a:picLocks noChangeAspect="1"/>
          </p:cNvPicPr>
          <p:nvPr/>
        </p:nvPicPr>
        <p:blipFill>
          <a:blip r:embed="rId2"/>
          <a:stretch>
            <a:fillRect/>
          </a:stretch>
        </p:blipFill>
        <p:spPr>
          <a:xfrm>
            <a:off x="4633672" y="159391"/>
            <a:ext cx="7114316" cy="61337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921735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88</TotalTime>
  <Words>292</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Bookman Old Style</vt:lpstr>
      <vt:lpstr>Rockwell</vt:lpstr>
      <vt:lpstr>Damask</vt:lpstr>
      <vt:lpstr>Dodge The Rocks!</vt:lpstr>
      <vt:lpstr>The main menu screen</vt:lpstr>
      <vt:lpstr>Github/Discord</vt:lpstr>
      <vt:lpstr>Using TinyDB</vt:lpstr>
      <vt:lpstr>Controls and User Interaction</vt:lpstr>
      <vt:lpstr>Blocks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Dodge The Rocks!</dc:title>
  <dc:creator>mark decello</dc:creator>
  <cp:lastModifiedBy>mark decello</cp:lastModifiedBy>
  <cp:revision>7</cp:revision>
  <dcterms:created xsi:type="dcterms:W3CDTF">2020-02-29T21:07:08Z</dcterms:created>
  <dcterms:modified xsi:type="dcterms:W3CDTF">2020-02-29T22:59:58Z</dcterms:modified>
</cp:coreProperties>
</file>