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E7D6A-72A0-5749-D6D7-AC3DE5AD70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F04897-5C85-4C54-55ED-0D47EA093F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FFD260-041C-FC9C-4AA1-A3D49D7652E7}"/>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5" name="Footer Placeholder 4">
            <a:extLst>
              <a:ext uri="{FF2B5EF4-FFF2-40B4-BE49-F238E27FC236}">
                <a16:creationId xmlns:a16="http://schemas.microsoft.com/office/drawing/2014/main" id="{96A605B0-9EA0-7CFD-BFFC-3D7763A7C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A76EF-4819-ABA8-EE16-47B9F7378BE9}"/>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281768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1CDB-5122-F395-89CA-2CF0AEEF9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16046-0052-2AF1-E103-13A7515BC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CBD0B-3248-53E5-0318-3D5CA33945A8}"/>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5" name="Footer Placeholder 4">
            <a:extLst>
              <a:ext uri="{FF2B5EF4-FFF2-40B4-BE49-F238E27FC236}">
                <a16:creationId xmlns:a16="http://schemas.microsoft.com/office/drawing/2014/main" id="{7ECBD2BB-DF7D-3985-D97B-DF4CF49D1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7D072-B990-D67D-6E3C-6637E3F882EF}"/>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272935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D79F2-2FDD-FD1F-AD44-B9F1AA80A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0DEE56-2D20-E2E6-A330-343662D31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C98DE-EECD-289E-30A1-D35DDCEFDE64}"/>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5" name="Footer Placeholder 4">
            <a:extLst>
              <a:ext uri="{FF2B5EF4-FFF2-40B4-BE49-F238E27FC236}">
                <a16:creationId xmlns:a16="http://schemas.microsoft.com/office/drawing/2014/main" id="{69F4AE4A-1E0D-F79B-FC17-75492AA54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475CA-1016-1668-AA84-D5ADD7DB1979}"/>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343251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D033-66A5-7B11-6D7C-3C8C21457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B998C-F873-0111-D255-DB71D13CE3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D11A3-7D2F-6480-E54E-4E7B5BD99BEC}"/>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5" name="Footer Placeholder 4">
            <a:extLst>
              <a:ext uri="{FF2B5EF4-FFF2-40B4-BE49-F238E27FC236}">
                <a16:creationId xmlns:a16="http://schemas.microsoft.com/office/drawing/2014/main" id="{D15AC7AC-DEAA-7713-8F19-CCD9C0C34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6DA6E-B7E9-8D32-04E3-C210020A28AF}"/>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278061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B099-00E3-ACDB-CDA1-6C7F963E1A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91266-AEC0-B914-EBFB-AACD1E4A3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E4999-93BA-ACC0-71E5-210CDAA0F747}"/>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5" name="Footer Placeholder 4">
            <a:extLst>
              <a:ext uri="{FF2B5EF4-FFF2-40B4-BE49-F238E27FC236}">
                <a16:creationId xmlns:a16="http://schemas.microsoft.com/office/drawing/2014/main" id="{3D274182-515D-2D1C-2D1E-9F3E06E416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83CE8-51E9-ABAD-6FE5-10206B5718E8}"/>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384709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FE6B-8197-F939-FEF8-B9CC2ED5E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FBFFD-6969-56A3-27F0-E047D7CD4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4B5DC2-9463-2671-879A-51B936BC3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367779-8D5B-91D8-B15E-2D0BCCC25FBC}"/>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6" name="Footer Placeholder 5">
            <a:extLst>
              <a:ext uri="{FF2B5EF4-FFF2-40B4-BE49-F238E27FC236}">
                <a16:creationId xmlns:a16="http://schemas.microsoft.com/office/drawing/2014/main" id="{3113178D-0DEF-1F22-4E07-B1C1FAD97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13595-241B-1E8A-552A-36FC8939AC09}"/>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25684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E82B-F01C-DB65-CF1D-200D0B843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09949-F802-B9D6-C1DA-F7D3ABA3D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C66A2E-BC18-E4D7-4FE3-CC4C56539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340C92-0C29-8C7E-A16A-CD33DEE49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94E04-2DB7-59E4-E018-0F811060C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D86C9-098F-424A-EDBB-97149CF500BC}"/>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8" name="Footer Placeholder 7">
            <a:extLst>
              <a:ext uri="{FF2B5EF4-FFF2-40B4-BE49-F238E27FC236}">
                <a16:creationId xmlns:a16="http://schemas.microsoft.com/office/drawing/2014/main" id="{4AD44F6E-86AA-22B8-A335-683DD77C1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4D57AA-3CE3-2E84-14F8-50BC0D1F3CD6}"/>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261455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864B-6E0E-4E64-130A-7298AF06F4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233DC8-E41F-2770-0080-113A19DBBAC3}"/>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4" name="Footer Placeholder 3">
            <a:extLst>
              <a:ext uri="{FF2B5EF4-FFF2-40B4-BE49-F238E27FC236}">
                <a16:creationId xmlns:a16="http://schemas.microsoft.com/office/drawing/2014/main" id="{F20CCBE3-A5FE-58A8-33F6-37F76B4D0B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D8B149-C1DB-A5F9-ABC7-255A63FC2595}"/>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54209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1F48C7-0BCD-4450-3EDB-BFFA00CA38F6}"/>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3" name="Footer Placeholder 2">
            <a:extLst>
              <a:ext uri="{FF2B5EF4-FFF2-40B4-BE49-F238E27FC236}">
                <a16:creationId xmlns:a16="http://schemas.microsoft.com/office/drawing/2014/main" id="{4F3EAD90-0D03-BE13-D4E5-61E81CAFC7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6B81E6-5A5B-301F-0DFD-F1E860B1E6C8}"/>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413221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DFC7-2073-0713-A58A-65ABD27C6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D475C6-6F78-8DF7-6DB3-896F89404C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0244F5-6DBD-22A1-84F7-B08943C18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77B25-9982-D762-4305-879568FB3899}"/>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6" name="Footer Placeholder 5">
            <a:extLst>
              <a:ext uri="{FF2B5EF4-FFF2-40B4-BE49-F238E27FC236}">
                <a16:creationId xmlns:a16="http://schemas.microsoft.com/office/drawing/2014/main" id="{ADE32919-C52E-079E-D84D-A4A315B79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380E5-C5F2-CBD6-A4C7-B2E27E0D2CE0}"/>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196234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0061-6339-4CC4-D489-B596E535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F1C1E7-17B4-30DD-77E4-9EDA02E04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5C616-204A-2A4F-C6E5-36667BA1E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F40EE-A4EC-1089-2148-C99AD1C4B7DD}"/>
              </a:ext>
            </a:extLst>
          </p:cNvPr>
          <p:cNvSpPr>
            <a:spLocks noGrp="1"/>
          </p:cNvSpPr>
          <p:nvPr>
            <p:ph type="dt" sz="half" idx="10"/>
          </p:nvPr>
        </p:nvSpPr>
        <p:spPr/>
        <p:txBody>
          <a:bodyPr/>
          <a:lstStyle/>
          <a:p>
            <a:fld id="{D8005A3D-8D88-4DC1-B163-35210F4296AA}" type="datetimeFigureOut">
              <a:rPr lang="en-US" smtClean="0"/>
              <a:t>2/27/2023</a:t>
            </a:fld>
            <a:endParaRPr lang="en-US"/>
          </a:p>
        </p:txBody>
      </p:sp>
      <p:sp>
        <p:nvSpPr>
          <p:cNvPr id="6" name="Footer Placeholder 5">
            <a:extLst>
              <a:ext uri="{FF2B5EF4-FFF2-40B4-BE49-F238E27FC236}">
                <a16:creationId xmlns:a16="http://schemas.microsoft.com/office/drawing/2014/main" id="{89BBAF9F-E73F-A172-CD4D-4EAE9C525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7B100-6319-9B2E-4448-4D16FF4AC071}"/>
              </a:ext>
            </a:extLst>
          </p:cNvPr>
          <p:cNvSpPr>
            <a:spLocks noGrp="1"/>
          </p:cNvSpPr>
          <p:nvPr>
            <p:ph type="sldNum" sz="quarter" idx="12"/>
          </p:nvPr>
        </p:nvSpPr>
        <p:spPr/>
        <p:txBody>
          <a:bodyPr/>
          <a:lstStyle/>
          <a:p>
            <a:fld id="{35D9EB61-D45D-45E6-8369-C49D1C310CBE}" type="slidenum">
              <a:rPr lang="en-US" smtClean="0"/>
              <a:t>‹#›</a:t>
            </a:fld>
            <a:endParaRPr lang="en-US"/>
          </a:p>
        </p:txBody>
      </p:sp>
    </p:spTree>
    <p:extLst>
      <p:ext uri="{BB962C8B-B14F-4D97-AF65-F5344CB8AC3E}">
        <p14:creationId xmlns:p14="http://schemas.microsoft.com/office/powerpoint/2010/main" val="2818344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3B501-0FC2-7ACE-0766-D8EC9CE5EC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A0462A-1ADE-804A-5F9B-3BDBF8B60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821C5-BF02-AAFC-3B46-DAEC2A6F51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05A3D-8D88-4DC1-B163-35210F4296AA}" type="datetimeFigureOut">
              <a:rPr lang="en-US" smtClean="0"/>
              <a:t>2/27/2023</a:t>
            </a:fld>
            <a:endParaRPr lang="en-US"/>
          </a:p>
        </p:txBody>
      </p:sp>
      <p:sp>
        <p:nvSpPr>
          <p:cNvPr id="5" name="Footer Placeholder 4">
            <a:extLst>
              <a:ext uri="{FF2B5EF4-FFF2-40B4-BE49-F238E27FC236}">
                <a16:creationId xmlns:a16="http://schemas.microsoft.com/office/drawing/2014/main" id="{E015557E-14EF-2321-03A2-4532B6D39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B62A51-5F86-0B9F-AEFC-DACD3A6CE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D9EB61-D45D-45E6-8369-C49D1C310CBE}" type="slidenum">
              <a:rPr lang="en-US" smtClean="0"/>
              <a:t>‹#›</a:t>
            </a:fld>
            <a:endParaRPr lang="en-US"/>
          </a:p>
        </p:txBody>
      </p:sp>
    </p:spTree>
    <p:extLst>
      <p:ext uri="{BB962C8B-B14F-4D97-AF65-F5344CB8AC3E}">
        <p14:creationId xmlns:p14="http://schemas.microsoft.com/office/powerpoint/2010/main" val="3976205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7BC6-0DCC-B0D4-6E86-EEF6046C4624}"/>
              </a:ext>
            </a:extLst>
          </p:cNvPr>
          <p:cNvSpPr>
            <a:spLocks noGrp="1"/>
          </p:cNvSpPr>
          <p:nvPr>
            <p:ph type="ctrTitle"/>
          </p:nvPr>
        </p:nvSpPr>
        <p:spPr/>
        <p:txBody>
          <a:bodyPr/>
          <a:lstStyle/>
          <a:p>
            <a:r>
              <a:rPr lang="en-US" dirty="0"/>
              <a:t>Main Menu - DONE</a:t>
            </a:r>
          </a:p>
        </p:txBody>
      </p:sp>
      <p:sp>
        <p:nvSpPr>
          <p:cNvPr id="3" name="Subtitle 2">
            <a:extLst>
              <a:ext uri="{FF2B5EF4-FFF2-40B4-BE49-F238E27FC236}">
                <a16:creationId xmlns:a16="http://schemas.microsoft.com/office/drawing/2014/main" id="{5357C4C6-5C30-7EB9-165E-F48E54DBF94C}"/>
              </a:ext>
            </a:extLst>
          </p:cNvPr>
          <p:cNvSpPr>
            <a:spLocks noGrp="1"/>
          </p:cNvSpPr>
          <p:nvPr>
            <p:ph type="subTitle" idx="1"/>
          </p:nvPr>
        </p:nvSpPr>
        <p:spPr>
          <a:xfrm>
            <a:off x="1524000" y="3602037"/>
            <a:ext cx="9144000" cy="2509513"/>
          </a:xfrm>
        </p:spPr>
        <p:txBody>
          <a:bodyPr>
            <a:normAutofit fontScale="92500" lnSpcReduction="20000"/>
          </a:bodyPr>
          <a:lstStyle/>
          <a:p>
            <a:r>
              <a:rPr lang="en-US" dirty="0"/>
              <a:t>Title</a:t>
            </a:r>
          </a:p>
          <a:p>
            <a:r>
              <a:rPr lang="en-US" dirty="0"/>
              <a:t>Background</a:t>
            </a:r>
          </a:p>
          <a:p>
            <a:r>
              <a:rPr lang="en-US" dirty="0"/>
              <a:t>Story Mode</a:t>
            </a:r>
          </a:p>
          <a:p>
            <a:r>
              <a:rPr lang="en-US" dirty="0"/>
              <a:t>Endless Mode</a:t>
            </a:r>
          </a:p>
          <a:p>
            <a:r>
              <a:rPr lang="en-US" dirty="0"/>
              <a:t>Controls</a:t>
            </a:r>
          </a:p>
          <a:p>
            <a:r>
              <a:rPr lang="en-US" dirty="0"/>
              <a:t>Information</a:t>
            </a:r>
          </a:p>
          <a:p>
            <a:r>
              <a:rPr lang="en-US" dirty="0"/>
              <a:t>Quit</a:t>
            </a:r>
          </a:p>
          <a:p>
            <a:endParaRPr lang="en-US" dirty="0"/>
          </a:p>
        </p:txBody>
      </p:sp>
      <p:sp>
        <p:nvSpPr>
          <p:cNvPr id="4" name="TextBox 3">
            <a:extLst>
              <a:ext uri="{FF2B5EF4-FFF2-40B4-BE49-F238E27FC236}">
                <a16:creationId xmlns:a16="http://schemas.microsoft.com/office/drawing/2014/main" id="{D03845AC-30DE-D09B-DFC7-2C0C954B1BEE}"/>
              </a:ext>
            </a:extLst>
          </p:cNvPr>
          <p:cNvSpPr txBox="1"/>
          <p:nvPr/>
        </p:nvSpPr>
        <p:spPr>
          <a:xfrm>
            <a:off x="1006679" y="1661020"/>
            <a:ext cx="1627464" cy="2031325"/>
          </a:xfrm>
          <a:prstGeom prst="rect">
            <a:avLst/>
          </a:prstGeom>
          <a:noFill/>
        </p:spPr>
        <p:txBody>
          <a:bodyPr wrap="square" rtlCol="0">
            <a:spAutoFit/>
          </a:bodyPr>
          <a:lstStyle/>
          <a:p>
            <a:r>
              <a:rPr lang="en-US" dirty="0"/>
              <a:t>ADD Sounds – Dramatic for background music.</a:t>
            </a:r>
          </a:p>
          <a:p>
            <a:r>
              <a:rPr lang="en-US" dirty="0"/>
              <a:t>Sound effect to hover to the buttons</a:t>
            </a:r>
          </a:p>
        </p:txBody>
      </p:sp>
    </p:spTree>
    <p:extLst>
      <p:ext uri="{BB962C8B-B14F-4D97-AF65-F5344CB8AC3E}">
        <p14:creationId xmlns:p14="http://schemas.microsoft.com/office/powerpoint/2010/main" val="4029837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595D-E23A-1F85-D92B-51CEFF099EDE}"/>
              </a:ext>
            </a:extLst>
          </p:cNvPr>
          <p:cNvSpPr>
            <a:spLocks noGrp="1"/>
          </p:cNvSpPr>
          <p:nvPr>
            <p:ph type="title"/>
          </p:nvPr>
        </p:nvSpPr>
        <p:spPr/>
        <p:txBody>
          <a:bodyPr/>
          <a:lstStyle/>
          <a:p>
            <a:r>
              <a:rPr lang="en-US" dirty="0"/>
              <a:t>Endless Mode</a:t>
            </a:r>
          </a:p>
        </p:txBody>
      </p:sp>
      <p:sp>
        <p:nvSpPr>
          <p:cNvPr id="3" name="Content Placeholder 2">
            <a:extLst>
              <a:ext uri="{FF2B5EF4-FFF2-40B4-BE49-F238E27FC236}">
                <a16:creationId xmlns:a16="http://schemas.microsoft.com/office/drawing/2014/main" id="{52192087-7A5E-FA02-CC56-A10B50E8A89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281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594D-27B6-4956-FBE4-9A28DB553F61}"/>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8C9965D2-6D97-7BF4-5D55-F4530E909697}"/>
              </a:ext>
            </a:extLst>
          </p:cNvPr>
          <p:cNvSpPr>
            <a:spLocks noGrp="1"/>
          </p:cNvSpPr>
          <p:nvPr>
            <p:ph idx="1"/>
          </p:nvPr>
        </p:nvSpPr>
        <p:spPr/>
        <p:txBody>
          <a:bodyPr/>
          <a:lstStyle/>
          <a:p>
            <a:r>
              <a:rPr lang="en-US" dirty="0"/>
              <a:t>Up – Go up</a:t>
            </a:r>
          </a:p>
          <a:p>
            <a:r>
              <a:rPr lang="en-US" dirty="0"/>
              <a:t>Down – Go down</a:t>
            </a:r>
          </a:p>
          <a:p>
            <a:r>
              <a:rPr lang="en-US" dirty="0"/>
              <a:t>Left – Go left</a:t>
            </a:r>
          </a:p>
          <a:p>
            <a:r>
              <a:rPr lang="en-US" dirty="0"/>
              <a:t>Right – Go right</a:t>
            </a:r>
          </a:p>
          <a:p>
            <a:r>
              <a:rPr lang="en-US" dirty="0"/>
              <a:t>Space – shoot.</a:t>
            </a:r>
          </a:p>
          <a:p>
            <a:pPr marL="0" indent="0">
              <a:buNone/>
            </a:pPr>
            <a:endParaRPr lang="en-US" dirty="0"/>
          </a:p>
          <a:p>
            <a:pPr marL="0" indent="0">
              <a:buNone/>
            </a:pPr>
            <a:r>
              <a:rPr lang="en-US" dirty="0"/>
              <a:t>Note: Some planets have gravity so if you go up, after you release the key up, you will decelerate down.</a:t>
            </a:r>
          </a:p>
        </p:txBody>
      </p:sp>
    </p:spTree>
    <p:extLst>
      <p:ext uri="{BB962C8B-B14F-4D97-AF65-F5344CB8AC3E}">
        <p14:creationId xmlns:p14="http://schemas.microsoft.com/office/powerpoint/2010/main" val="222553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FBA8-F38D-9B23-47D5-499E865FF426}"/>
              </a:ext>
            </a:extLst>
          </p:cNvPr>
          <p:cNvSpPr>
            <a:spLocks noGrp="1"/>
          </p:cNvSpPr>
          <p:nvPr>
            <p:ph type="title"/>
          </p:nvPr>
        </p:nvSpPr>
        <p:spPr/>
        <p:txBody>
          <a:bodyPr/>
          <a:lstStyle/>
          <a:p>
            <a:r>
              <a:rPr lang="en-US" dirty="0"/>
              <a:t>Information</a:t>
            </a:r>
          </a:p>
        </p:txBody>
      </p:sp>
      <p:sp>
        <p:nvSpPr>
          <p:cNvPr id="3" name="Content Placeholder 2">
            <a:extLst>
              <a:ext uri="{FF2B5EF4-FFF2-40B4-BE49-F238E27FC236}">
                <a16:creationId xmlns:a16="http://schemas.microsoft.com/office/drawing/2014/main" id="{B52B5981-86DB-F2D5-95B5-13A2A5428856}"/>
              </a:ext>
            </a:extLst>
          </p:cNvPr>
          <p:cNvSpPr>
            <a:spLocks noGrp="1"/>
          </p:cNvSpPr>
          <p:nvPr>
            <p:ph idx="1"/>
          </p:nvPr>
        </p:nvSpPr>
        <p:spPr/>
        <p:txBody>
          <a:bodyPr/>
          <a:lstStyle/>
          <a:p>
            <a:r>
              <a:rPr lang="en-US" dirty="0"/>
              <a:t>Enemies</a:t>
            </a:r>
          </a:p>
          <a:p>
            <a:r>
              <a:rPr lang="en-US" dirty="0"/>
              <a:t>Powerups</a:t>
            </a:r>
          </a:p>
        </p:txBody>
      </p:sp>
    </p:spTree>
    <p:extLst>
      <p:ext uri="{BB962C8B-B14F-4D97-AF65-F5344CB8AC3E}">
        <p14:creationId xmlns:p14="http://schemas.microsoft.com/office/powerpoint/2010/main" val="52837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DFA7-1511-0E65-DF40-82AAB5D7E947}"/>
              </a:ext>
            </a:extLst>
          </p:cNvPr>
          <p:cNvSpPr>
            <a:spLocks noGrp="1"/>
          </p:cNvSpPr>
          <p:nvPr>
            <p:ph type="title"/>
          </p:nvPr>
        </p:nvSpPr>
        <p:spPr/>
        <p:txBody>
          <a:bodyPr/>
          <a:lstStyle/>
          <a:p>
            <a:r>
              <a:rPr lang="en-US" dirty="0"/>
              <a:t>Quit</a:t>
            </a:r>
          </a:p>
        </p:txBody>
      </p:sp>
      <p:sp>
        <p:nvSpPr>
          <p:cNvPr id="3" name="Content Placeholder 2">
            <a:extLst>
              <a:ext uri="{FF2B5EF4-FFF2-40B4-BE49-F238E27FC236}">
                <a16:creationId xmlns:a16="http://schemas.microsoft.com/office/drawing/2014/main" id="{2800046B-1638-1C2A-FDCE-D91959702A3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0757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843B-DE8F-FCE2-900D-F8774058F4A9}"/>
              </a:ext>
            </a:extLst>
          </p:cNvPr>
          <p:cNvSpPr>
            <a:spLocks noGrp="1"/>
          </p:cNvSpPr>
          <p:nvPr>
            <p:ph type="title"/>
          </p:nvPr>
        </p:nvSpPr>
        <p:spPr/>
        <p:txBody>
          <a:bodyPr/>
          <a:lstStyle/>
          <a:p>
            <a:r>
              <a:rPr lang="en-US" dirty="0"/>
              <a:t>Player Animation</a:t>
            </a:r>
          </a:p>
        </p:txBody>
      </p:sp>
      <p:sp>
        <p:nvSpPr>
          <p:cNvPr id="3" name="Content Placeholder 2">
            <a:extLst>
              <a:ext uri="{FF2B5EF4-FFF2-40B4-BE49-F238E27FC236}">
                <a16:creationId xmlns:a16="http://schemas.microsoft.com/office/drawing/2014/main" id="{32CEE639-3F9B-D68B-20CD-44A9DE33772A}"/>
              </a:ext>
            </a:extLst>
          </p:cNvPr>
          <p:cNvSpPr>
            <a:spLocks noGrp="1"/>
          </p:cNvSpPr>
          <p:nvPr>
            <p:ph idx="1"/>
          </p:nvPr>
        </p:nvSpPr>
        <p:spPr/>
        <p:txBody>
          <a:bodyPr>
            <a:normAutofit fontScale="77500" lnSpcReduction="20000"/>
          </a:bodyPr>
          <a:lstStyle/>
          <a:p>
            <a:pPr marL="0" indent="0">
              <a:buNone/>
            </a:pPr>
            <a:r>
              <a:rPr lang="en-US" dirty="0"/>
              <a:t>Robot6</a:t>
            </a:r>
          </a:p>
          <a:p>
            <a:r>
              <a:rPr lang="en-US" dirty="0"/>
              <a:t>Idle – 10 - r</a:t>
            </a:r>
          </a:p>
          <a:p>
            <a:r>
              <a:rPr lang="en-US" dirty="0"/>
              <a:t>Attack -14 - r</a:t>
            </a:r>
          </a:p>
          <a:p>
            <a:r>
              <a:rPr lang="en-US" dirty="0"/>
              <a:t>Die – 20 - r</a:t>
            </a:r>
          </a:p>
          <a:p>
            <a:r>
              <a:rPr lang="en-US" dirty="0"/>
              <a:t>Hit – 10 </a:t>
            </a:r>
          </a:p>
          <a:p>
            <a:r>
              <a:rPr lang="en-US" dirty="0"/>
              <a:t>Run – 24 - r</a:t>
            </a:r>
          </a:p>
          <a:p>
            <a:pPr marL="0" indent="0">
              <a:buNone/>
            </a:pPr>
            <a:r>
              <a:rPr lang="en-US" dirty="0"/>
              <a:t>Robot7</a:t>
            </a:r>
          </a:p>
          <a:p>
            <a:r>
              <a:rPr lang="en-US" dirty="0"/>
              <a:t>Attack -10</a:t>
            </a:r>
          </a:p>
          <a:p>
            <a:r>
              <a:rPr lang="en-US" dirty="0"/>
              <a:t>Jump - 22</a:t>
            </a:r>
          </a:p>
          <a:p>
            <a:r>
              <a:rPr lang="en-US" dirty="0"/>
              <a:t>Die - 10</a:t>
            </a:r>
          </a:p>
          <a:p>
            <a:r>
              <a:rPr lang="en-US" dirty="0"/>
              <a:t>Hit - 10</a:t>
            </a:r>
          </a:p>
          <a:p>
            <a:r>
              <a:rPr lang="en-US" dirty="0"/>
              <a:t>Run - 24</a:t>
            </a:r>
          </a:p>
          <a:p>
            <a:pPr marL="0" indent="0">
              <a:buNone/>
            </a:pPr>
            <a:endParaRPr lang="en-US" dirty="0"/>
          </a:p>
        </p:txBody>
      </p:sp>
    </p:spTree>
    <p:extLst>
      <p:ext uri="{BB962C8B-B14F-4D97-AF65-F5344CB8AC3E}">
        <p14:creationId xmlns:p14="http://schemas.microsoft.com/office/powerpoint/2010/main" val="1520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2983-E893-AC48-D142-5E40962B5FB2}"/>
              </a:ext>
            </a:extLst>
          </p:cNvPr>
          <p:cNvSpPr>
            <a:spLocks noGrp="1"/>
          </p:cNvSpPr>
          <p:nvPr>
            <p:ph type="title"/>
          </p:nvPr>
        </p:nvSpPr>
        <p:spPr/>
        <p:txBody>
          <a:bodyPr/>
          <a:lstStyle/>
          <a:p>
            <a:r>
              <a:rPr lang="en-US" dirty="0"/>
              <a:t>Story</a:t>
            </a:r>
          </a:p>
        </p:txBody>
      </p:sp>
      <p:sp>
        <p:nvSpPr>
          <p:cNvPr id="3" name="Content Placeholder 2">
            <a:extLst>
              <a:ext uri="{FF2B5EF4-FFF2-40B4-BE49-F238E27FC236}">
                <a16:creationId xmlns:a16="http://schemas.microsoft.com/office/drawing/2014/main" id="{E1A0D29B-1C6F-2F18-04CC-0FFD931CAC22}"/>
              </a:ext>
            </a:extLst>
          </p:cNvPr>
          <p:cNvSpPr>
            <a:spLocks noGrp="1"/>
          </p:cNvSpPr>
          <p:nvPr>
            <p:ph idx="1"/>
          </p:nvPr>
        </p:nvSpPr>
        <p:spPr/>
        <p:txBody>
          <a:bodyPr>
            <a:normAutofit/>
          </a:bodyPr>
          <a:lstStyle/>
          <a:p>
            <a:r>
              <a:rPr lang="en-US" dirty="0"/>
              <a:t>Robot Narration – AI Narration.</a:t>
            </a:r>
          </a:p>
          <a:p>
            <a:pPr marL="0" indent="0">
              <a:buNone/>
            </a:pPr>
            <a:r>
              <a:rPr lang="en-US" dirty="0"/>
              <a:t>Video with details.</a:t>
            </a:r>
          </a:p>
          <a:p>
            <a:r>
              <a:rPr lang="en-US" dirty="0"/>
              <a:t>Merge </a:t>
            </a:r>
          </a:p>
          <a:p>
            <a:pPr marL="0" indent="0">
              <a:buNone/>
            </a:pPr>
            <a:r>
              <a:rPr lang="en-US" dirty="0"/>
              <a:t>- Sound effect of </a:t>
            </a:r>
            <a:r>
              <a:rPr lang="en-US" dirty="0" err="1"/>
              <a:t>Mergin</a:t>
            </a:r>
            <a:r>
              <a:rPr lang="en-US" dirty="0"/>
              <a:t>.</a:t>
            </a:r>
          </a:p>
        </p:txBody>
      </p:sp>
    </p:spTree>
    <p:extLst>
      <p:ext uri="{BB962C8B-B14F-4D97-AF65-F5344CB8AC3E}">
        <p14:creationId xmlns:p14="http://schemas.microsoft.com/office/powerpoint/2010/main" val="4053495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1C94-4A8D-BE48-E0E8-F6C5E3FB7FF3}"/>
              </a:ext>
            </a:extLst>
          </p:cNvPr>
          <p:cNvSpPr>
            <a:spLocks noGrp="1"/>
          </p:cNvSpPr>
          <p:nvPr>
            <p:ph type="title"/>
          </p:nvPr>
        </p:nvSpPr>
        <p:spPr/>
        <p:txBody>
          <a:bodyPr/>
          <a:lstStyle/>
          <a:p>
            <a:r>
              <a:rPr lang="en-US" dirty="0"/>
              <a:t>Robot Narration Ai</a:t>
            </a:r>
          </a:p>
        </p:txBody>
      </p:sp>
      <p:sp>
        <p:nvSpPr>
          <p:cNvPr id="3" name="Content Placeholder 2">
            <a:extLst>
              <a:ext uri="{FF2B5EF4-FFF2-40B4-BE49-F238E27FC236}">
                <a16:creationId xmlns:a16="http://schemas.microsoft.com/office/drawing/2014/main" id="{CFCA2237-C984-742D-2E8A-32030CA52FB7}"/>
              </a:ext>
            </a:extLst>
          </p:cNvPr>
          <p:cNvSpPr>
            <a:spLocks noGrp="1"/>
          </p:cNvSpPr>
          <p:nvPr>
            <p:ph idx="1"/>
          </p:nvPr>
        </p:nvSpPr>
        <p:spPr/>
        <p:txBody>
          <a:bodyPr>
            <a:normAutofit fontScale="25000" lnSpcReduction="20000"/>
          </a:bodyPr>
          <a:lstStyle/>
          <a:p>
            <a:pPr marL="0" indent="0">
              <a:buNone/>
            </a:pPr>
            <a:r>
              <a:rPr lang="en-US" dirty="0"/>
              <a:t>In the beginning, the universe was nothing but darkness. It embraces it. The being called "Chaos" resides in it. </a:t>
            </a:r>
          </a:p>
          <a:p>
            <a:pPr marL="0" indent="0">
              <a:buNone/>
            </a:pPr>
            <a:r>
              <a:rPr lang="en-US" dirty="0"/>
              <a:t>It is a being of destruction, king of disorder, master of death, and the bearer of anti-life. It is powerful because the universe was in its palm.</a:t>
            </a:r>
          </a:p>
          <a:p>
            <a:pPr marL="0" indent="0">
              <a:buNone/>
            </a:pPr>
            <a:r>
              <a:rPr lang="en-US" dirty="0"/>
              <a:t>One day, the universe longs for balance. From there, the light was born and shone all through it. Order is the being that inhibits in the light. It is a being for creation, the king of order, the master of life, and the bearer of good. The universe then achieves balance. Good and evil, destruction and creation, life and death, order and chaos. They are the opposite of each other. Order believes in balance, but Chaos wants nothing but nothingness. It wishes for</a:t>
            </a:r>
          </a:p>
          <a:p>
            <a:pPr marL="0" indent="0">
              <a:buNone/>
            </a:pPr>
            <a:r>
              <a:rPr lang="en-US" dirty="0"/>
              <a:t>The order’s annihilation so that the universe will only know chaos. Order and Chaos engage in a fight. The order got the victory and vanishes chaos in chains to the eternal slumber. The Order thought</a:t>
            </a:r>
          </a:p>
          <a:p>
            <a:pPr marL="0" indent="0">
              <a:buNone/>
            </a:pPr>
            <a:r>
              <a:rPr lang="en-US" dirty="0"/>
              <a:t>That it was the end but with every ounce of power left, chaos produced its agent, the agent of chaos.</a:t>
            </a:r>
          </a:p>
          <a:p>
            <a:pPr marL="0" indent="0">
              <a:buNone/>
            </a:pPr>
            <a:r>
              <a:rPr lang="en-US" dirty="0"/>
              <a:t>The Earth was once peaceful, full of life, and the masterpiece of Order, a creation like no other. Humanity resides on the earth, and though there may be chaos but order lords over them.</a:t>
            </a:r>
          </a:p>
          <a:p>
            <a:pPr marL="0" indent="0">
              <a:buNone/>
            </a:pPr>
            <a:r>
              <a:rPr lang="en-US" dirty="0"/>
              <a:t>But everything has an end and what started must be finished. Something escapes the grasp of order and got its way to the universe. The dream existence that everyone has been living will turn into a nightmare that everyone will shun to remember.</a:t>
            </a:r>
          </a:p>
          <a:p>
            <a:pPr marL="0" indent="0">
              <a:buNone/>
            </a:pPr>
            <a:r>
              <a:rPr lang="en-US" dirty="0"/>
              <a:t>One day, humanity and everyone in the universe heard a strange noise, like something is knocking. Little did they know that it was the end.</a:t>
            </a:r>
          </a:p>
          <a:p>
            <a:pPr marL="0" indent="0">
              <a:buNone/>
            </a:pPr>
            <a:endParaRPr lang="en-US" dirty="0"/>
          </a:p>
          <a:p>
            <a:pPr marL="0" indent="0">
              <a:buNone/>
            </a:pPr>
            <a:r>
              <a:rPr lang="en-US" dirty="0"/>
              <a:t>After they heard the noise, some people start to scratch their faces and begin devouring everyone close to them, and the people that have been attacked turn into a monster themselves. It spread across the cosmos and Order tried everything to stop it but</a:t>
            </a:r>
          </a:p>
          <a:p>
            <a:pPr marL="0" indent="0">
              <a:buNone/>
            </a:pPr>
            <a:r>
              <a:rPr lang="en-US" dirty="0"/>
              <a:t>as it grows, the Order got weaker and weaker because it feeds on the destruction that it brings out to the living beings in the universe. With the last of its powers and strength, Order gave birth to me. I am Hermes</a:t>
            </a:r>
          </a:p>
          <a:p>
            <a:pPr marL="0" indent="0">
              <a:buNone/>
            </a:pPr>
            <a:r>
              <a:rPr lang="en-US" dirty="0"/>
              <a:t>and I traveled the vast universe to find a catalyst and an agent.</a:t>
            </a:r>
          </a:p>
          <a:p>
            <a:pPr marL="0" indent="0">
              <a:buNone/>
            </a:pPr>
            <a:endParaRPr lang="en-US" dirty="0"/>
          </a:p>
          <a:p>
            <a:pPr marL="0" indent="0">
              <a:buNone/>
            </a:pPr>
            <a:r>
              <a:rPr lang="en-US" dirty="0"/>
              <a:t>The things that you have seen, the anguish that you have heard, the destruction that you have experienced, and the demise that have observed are the work of anti-life. An agent of Order can defeat anti-life. The agent will be you.</a:t>
            </a:r>
          </a:p>
          <a:p>
            <a:pPr marL="0" indent="0">
              <a:buNone/>
            </a:pPr>
            <a:r>
              <a:rPr lang="en-US" dirty="0"/>
              <a:t>Order chose you and I chose you to be its avatar. </a:t>
            </a:r>
            <a:r>
              <a:rPr lang="en-US" b="1" dirty="0"/>
              <a:t>Now take it human.</a:t>
            </a:r>
          </a:p>
          <a:p>
            <a:pPr marL="0" indent="0">
              <a:buNone/>
            </a:pPr>
            <a:endParaRPr lang="en-US" dirty="0"/>
          </a:p>
          <a:p>
            <a:pPr marL="0" indent="0">
              <a:buNone/>
            </a:pPr>
            <a:r>
              <a:rPr lang="en-US" dirty="0"/>
              <a:t>You will have the power of Order and with it, the possibility of setting every in order. Everyone will tremble in your presence, destruction will have no power over you, and those who worship evil crumple when they see you.</a:t>
            </a:r>
          </a:p>
          <a:p>
            <a:pPr marL="0" indent="0">
              <a:buNone/>
            </a:pPr>
            <a:r>
              <a:rPr lang="en-US" dirty="0"/>
              <a:t>You are the herald of life, the ignition of hope, and the illumination of every good thing. You are the Lightbringer.</a:t>
            </a:r>
          </a:p>
        </p:txBody>
      </p:sp>
    </p:spTree>
    <p:extLst>
      <p:ext uri="{BB962C8B-B14F-4D97-AF65-F5344CB8AC3E}">
        <p14:creationId xmlns:p14="http://schemas.microsoft.com/office/powerpoint/2010/main" val="320059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014D-E6C9-76E3-E08B-CE0BBFF18A86}"/>
              </a:ext>
            </a:extLst>
          </p:cNvPr>
          <p:cNvSpPr>
            <a:spLocks noGrp="1"/>
          </p:cNvSpPr>
          <p:nvPr>
            <p:ph type="title"/>
          </p:nvPr>
        </p:nvSpPr>
        <p:spPr/>
        <p:txBody>
          <a:bodyPr/>
          <a:lstStyle/>
          <a:p>
            <a:r>
              <a:rPr lang="en-US" dirty="0"/>
              <a:t>Level 1: </a:t>
            </a:r>
            <a:r>
              <a:rPr lang="en-US" dirty="0" err="1"/>
              <a:t>Planeta</a:t>
            </a:r>
            <a:r>
              <a:rPr lang="en-US" dirty="0"/>
              <a:t> </a:t>
            </a:r>
            <a:r>
              <a:rPr lang="en-US" dirty="0" err="1"/>
              <a:t>Terraforma</a:t>
            </a:r>
            <a:r>
              <a:rPr lang="en-US" dirty="0"/>
              <a:t> – Ruined City</a:t>
            </a:r>
          </a:p>
        </p:txBody>
      </p:sp>
      <p:sp>
        <p:nvSpPr>
          <p:cNvPr id="3" name="Content Placeholder 2">
            <a:extLst>
              <a:ext uri="{FF2B5EF4-FFF2-40B4-BE49-F238E27FC236}">
                <a16:creationId xmlns:a16="http://schemas.microsoft.com/office/drawing/2014/main" id="{C7D0FB87-0B14-1FEC-B34F-8B69E243B5E3}"/>
              </a:ext>
            </a:extLst>
          </p:cNvPr>
          <p:cNvSpPr>
            <a:spLocks noGrp="1"/>
          </p:cNvSpPr>
          <p:nvPr>
            <p:ph idx="1"/>
          </p:nvPr>
        </p:nvSpPr>
        <p:spPr/>
        <p:txBody>
          <a:bodyPr/>
          <a:lstStyle/>
          <a:p>
            <a:r>
              <a:rPr lang="en-US" dirty="0"/>
              <a:t>Enemies – 3 Zombie types</a:t>
            </a:r>
          </a:p>
          <a:p>
            <a:pPr>
              <a:buFontTx/>
              <a:buChar char="-"/>
            </a:pPr>
            <a:r>
              <a:rPr lang="en-US" dirty="0"/>
              <a:t>With different types of damage and score.</a:t>
            </a:r>
          </a:p>
          <a:p>
            <a:pPr>
              <a:buFontTx/>
              <a:buChar char="-"/>
            </a:pPr>
            <a:r>
              <a:rPr lang="en-US" dirty="0"/>
              <a:t>Add zombie sounds</a:t>
            </a:r>
          </a:p>
          <a:p>
            <a:r>
              <a:rPr lang="en-US" dirty="0"/>
              <a:t>Background – Apocalyptic Scenery</a:t>
            </a:r>
          </a:p>
          <a:p>
            <a:r>
              <a:rPr lang="en-US" dirty="0"/>
              <a:t>Powerups</a:t>
            </a:r>
          </a:p>
          <a:p>
            <a:r>
              <a:rPr lang="en-US" dirty="0"/>
              <a:t>Tasks – protect civilians by killing zombies and not letting them passed you.</a:t>
            </a:r>
          </a:p>
          <a:p>
            <a:pPr marL="0" indent="0">
              <a:buNone/>
            </a:pPr>
            <a:r>
              <a:rPr lang="en-US" dirty="0"/>
              <a:t>- Sound effects for zombies and humans calling for help.</a:t>
            </a:r>
          </a:p>
          <a:p>
            <a:endParaRPr lang="en-US" dirty="0"/>
          </a:p>
          <a:p>
            <a:endParaRPr lang="en-US" dirty="0"/>
          </a:p>
          <a:p>
            <a:endParaRPr lang="en-US" dirty="0"/>
          </a:p>
        </p:txBody>
      </p:sp>
    </p:spTree>
    <p:extLst>
      <p:ext uri="{BB962C8B-B14F-4D97-AF65-F5344CB8AC3E}">
        <p14:creationId xmlns:p14="http://schemas.microsoft.com/office/powerpoint/2010/main" val="308643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C5CC-6A95-1B48-DD39-A1AB41570384}"/>
              </a:ext>
            </a:extLst>
          </p:cNvPr>
          <p:cNvSpPr>
            <a:spLocks noGrp="1"/>
          </p:cNvSpPr>
          <p:nvPr>
            <p:ph type="title"/>
          </p:nvPr>
        </p:nvSpPr>
        <p:spPr/>
        <p:txBody>
          <a:bodyPr/>
          <a:lstStyle/>
          <a:p>
            <a:r>
              <a:rPr lang="en-US" dirty="0"/>
              <a:t>Next Level – Level 2 - Story</a:t>
            </a:r>
          </a:p>
        </p:txBody>
      </p:sp>
      <p:sp>
        <p:nvSpPr>
          <p:cNvPr id="3" name="Content Placeholder 2">
            <a:extLst>
              <a:ext uri="{FF2B5EF4-FFF2-40B4-BE49-F238E27FC236}">
                <a16:creationId xmlns:a16="http://schemas.microsoft.com/office/drawing/2014/main" id="{D7E880DC-2633-1C2C-FA05-0890FEE74ECC}"/>
              </a:ext>
            </a:extLst>
          </p:cNvPr>
          <p:cNvSpPr>
            <a:spLocks noGrp="1"/>
          </p:cNvSpPr>
          <p:nvPr>
            <p:ph idx="1"/>
          </p:nvPr>
        </p:nvSpPr>
        <p:spPr/>
        <p:txBody>
          <a:bodyPr/>
          <a:lstStyle/>
          <a:p>
            <a:pPr marL="0" indent="0">
              <a:buNone/>
            </a:pPr>
            <a:r>
              <a:rPr lang="en-US" dirty="0"/>
              <a:t>- You have to venture to the cosmos and search for a possible cure to this madness. Beware, the galaxy is not as peaceful as we might think. Even the space has been rampaging because of anti-life.</a:t>
            </a:r>
          </a:p>
        </p:txBody>
      </p:sp>
    </p:spTree>
    <p:extLst>
      <p:ext uri="{BB962C8B-B14F-4D97-AF65-F5344CB8AC3E}">
        <p14:creationId xmlns:p14="http://schemas.microsoft.com/office/powerpoint/2010/main" val="220299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C446-9F8C-5136-181E-AD864B7F4EB6}"/>
              </a:ext>
            </a:extLst>
          </p:cNvPr>
          <p:cNvSpPr>
            <a:spLocks noGrp="1"/>
          </p:cNvSpPr>
          <p:nvPr>
            <p:ph type="title"/>
          </p:nvPr>
        </p:nvSpPr>
        <p:spPr/>
        <p:txBody>
          <a:bodyPr/>
          <a:lstStyle/>
          <a:p>
            <a:r>
              <a:rPr lang="en-US" dirty="0"/>
              <a:t>Level 2 – Space of nothingness</a:t>
            </a:r>
          </a:p>
        </p:txBody>
      </p:sp>
      <p:sp>
        <p:nvSpPr>
          <p:cNvPr id="3" name="Content Placeholder 2">
            <a:extLst>
              <a:ext uri="{FF2B5EF4-FFF2-40B4-BE49-F238E27FC236}">
                <a16:creationId xmlns:a16="http://schemas.microsoft.com/office/drawing/2014/main" id="{2FEAA475-F391-FAAD-CA8C-7C5446CFD9A3}"/>
              </a:ext>
            </a:extLst>
          </p:cNvPr>
          <p:cNvSpPr>
            <a:spLocks noGrp="1"/>
          </p:cNvSpPr>
          <p:nvPr>
            <p:ph idx="1"/>
          </p:nvPr>
        </p:nvSpPr>
        <p:spPr/>
        <p:txBody>
          <a:bodyPr/>
          <a:lstStyle/>
          <a:p>
            <a:r>
              <a:rPr lang="en-US" dirty="0"/>
              <a:t>Enemies – 2 cyborg and 1 aliens</a:t>
            </a:r>
          </a:p>
          <a:p>
            <a:r>
              <a:rPr lang="en-US" dirty="0"/>
              <a:t>Fights aliens and robots.</a:t>
            </a:r>
          </a:p>
          <a:p>
            <a:pPr marL="0" indent="0">
              <a:buNone/>
            </a:pPr>
            <a:r>
              <a:rPr lang="en-US" dirty="0"/>
              <a:t>- Sound effects for the aliens and robots</a:t>
            </a:r>
          </a:p>
          <a:p>
            <a:pPr marL="0" indent="0">
              <a:buNone/>
            </a:pPr>
            <a:endParaRPr lang="en-US" dirty="0"/>
          </a:p>
        </p:txBody>
      </p:sp>
    </p:spTree>
    <p:extLst>
      <p:ext uri="{BB962C8B-B14F-4D97-AF65-F5344CB8AC3E}">
        <p14:creationId xmlns:p14="http://schemas.microsoft.com/office/powerpoint/2010/main" val="168284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34C1-ADA9-D6A4-1CFC-3919DA21A39E}"/>
              </a:ext>
            </a:extLst>
          </p:cNvPr>
          <p:cNvSpPr>
            <a:spLocks noGrp="1"/>
          </p:cNvSpPr>
          <p:nvPr>
            <p:ph type="title"/>
          </p:nvPr>
        </p:nvSpPr>
        <p:spPr/>
        <p:txBody>
          <a:bodyPr/>
          <a:lstStyle/>
          <a:p>
            <a:r>
              <a:rPr lang="en-US" dirty="0"/>
              <a:t>Level 3 – Story – Planet Alien</a:t>
            </a:r>
          </a:p>
        </p:txBody>
      </p:sp>
      <p:sp>
        <p:nvSpPr>
          <p:cNvPr id="3" name="Content Placeholder 2">
            <a:extLst>
              <a:ext uri="{FF2B5EF4-FFF2-40B4-BE49-F238E27FC236}">
                <a16:creationId xmlns:a16="http://schemas.microsoft.com/office/drawing/2014/main" id="{39B7A592-2B2D-0A4C-C123-96DD13AF1E9A}"/>
              </a:ext>
            </a:extLst>
          </p:cNvPr>
          <p:cNvSpPr>
            <a:spLocks noGrp="1"/>
          </p:cNvSpPr>
          <p:nvPr>
            <p:ph idx="1"/>
          </p:nvPr>
        </p:nvSpPr>
        <p:spPr/>
        <p:txBody>
          <a:bodyPr/>
          <a:lstStyle/>
          <a:p>
            <a:r>
              <a:rPr lang="en-US" dirty="0"/>
              <a:t>Possible Cure</a:t>
            </a:r>
          </a:p>
          <a:p>
            <a:pPr marL="0" indent="0">
              <a:buNone/>
            </a:pPr>
            <a:r>
              <a:rPr lang="en-US" dirty="0"/>
              <a:t>- You have done a great job so far, Lightbringer but I cannot assure you yet because the possibility of the cure is lower than 20%.</a:t>
            </a:r>
          </a:p>
          <a:p>
            <a:r>
              <a:rPr lang="en-US" dirty="0"/>
              <a:t>Protect the inhabitance of that planet.</a:t>
            </a:r>
          </a:p>
          <a:p>
            <a:pPr>
              <a:buFontTx/>
              <a:buChar char="-"/>
            </a:pPr>
            <a:r>
              <a:rPr lang="en-US" dirty="0"/>
              <a:t>The agent of order is not just the protector of humanity but a guardian of the universe. Protect the inhabitants of this planet.</a:t>
            </a:r>
          </a:p>
          <a:p>
            <a:endParaRPr lang="en-US" dirty="0"/>
          </a:p>
        </p:txBody>
      </p:sp>
    </p:spTree>
    <p:extLst>
      <p:ext uri="{BB962C8B-B14F-4D97-AF65-F5344CB8AC3E}">
        <p14:creationId xmlns:p14="http://schemas.microsoft.com/office/powerpoint/2010/main" val="3048643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B77E-4603-2942-578C-FB25F72D9494}"/>
              </a:ext>
            </a:extLst>
          </p:cNvPr>
          <p:cNvSpPr>
            <a:spLocks noGrp="1"/>
          </p:cNvSpPr>
          <p:nvPr>
            <p:ph type="title"/>
          </p:nvPr>
        </p:nvSpPr>
        <p:spPr/>
        <p:txBody>
          <a:bodyPr/>
          <a:lstStyle/>
          <a:p>
            <a:r>
              <a:rPr lang="en-US" dirty="0"/>
              <a:t>End of the Story</a:t>
            </a:r>
          </a:p>
        </p:txBody>
      </p:sp>
      <p:sp>
        <p:nvSpPr>
          <p:cNvPr id="3" name="Content Placeholder 2">
            <a:extLst>
              <a:ext uri="{FF2B5EF4-FFF2-40B4-BE49-F238E27FC236}">
                <a16:creationId xmlns:a16="http://schemas.microsoft.com/office/drawing/2014/main" id="{9BDA501F-0DFA-7014-8CB0-F8DE8DFA857C}"/>
              </a:ext>
            </a:extLst>
          </p:cNvPr>
          <p:cNvSpPr>
            <a:spLocks noGrp="1"/>
          </p:cNvSpPr>
          <p:nvPr>
            <p:ph idx="1"/>
          </p:nvPr>
        </p:nvSpPr>
        <p:spPr/>
        <p:txBody>
          <a:bodyPr/>
          <a:lstStyle/>
          <a:p>
            <a:r>
              <a:rPr lang="en-US" dirty="0"/>
              <a:t>The cure is not here however when I connect my mind to one of the deceased through quantum consciousness, I have sensed the anti-life and I could tell that it is close. The chains of Chaos have been loosening, once it is set free, then the universe as we know it, could never prevent the inevitable; our impending doom.</a:t>
            </a:r>
          </a:p>
        </p:txBody>
      </p:sp>
    </p:spTree>
    <p:extLst>
      <p:ext uri="{BB962C8B-B14F-4D97-AF65-F5344CB8AC3E}">
        <p14:creationId xmlns:p14="http://schemas.microsoft.com/office/powerpoint/2010/main" val="4045509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TotalTime>
  <Words>983</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Main Menu - DONE</vt:lpstr>
      <vt:lpstr>Player Animation</vt:lpstr>
      <vt:lpstr>Story</vt:lpstr>
      <vt:lpstr>Robot Narration Ai</vt:lpstr>
      <vt:lpstr>Level 1: Planeta Terraforma – Ruined City</vt:lpstr>
      <vt:lpstr>Next Level – Level 2 - Story</vt:lpstr>
      <vt:lpstr>Level 2 – Space of nothingness</vt:lpstr>
      <vt:lpstr>Level 3 – Story – Planet Alien</vt:lpstr>
      <vt:lpstr>End of the Story</vt:lpstr>
      <vt:lpstr>Endless Mode</vt:lpstr>
      <vt:lpstr>Controls</vt:lpstr>
      <vt:lpstr>Information</vt:lpstr>
      <vt:lpstr>Quit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Menu</dc:title>
  <dc:creator>MARK ANTHONY REDILA</dc:creator>
  <cp:lastModifiedBy>MARK ANTHONY REDILA</cp:lastModifiedBy>
  <cp:revision>3</cp:revision>
  <dcterms:created xsi:type="dcterms:W3CDTF">2023-02-26T00:23:30Z</dcterms:created>
  <dcterms:modified xsi:type="dcterms:W3CDTF">2023-02-27T08:28:05Z</dcterms:modified>
</cp:coreProperties>
</file>