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Refat" initials="MR" lastIdx="1" clrIdx="0">
    <p:extLst>
      <p:ext uri="{19B8F6BF-5375-455C-9EA6-DF929625EA0E}">
        <p15:presenceInfo xmlns:p15="http://schemas.microsoft.com/office/powerpoint/2012/main" userId="106914cecf4f1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D070-B87F-4C5E-962B-E939547CC61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0E955-BCA8-4A9B-817C-1A1C9466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0E955-BCA8-4A9B-817C-1A1C9466A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5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0E955-BCA8-4A9B-817C-1A1C9466A3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4C6E93-F669-4911-9377-978578AC799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708FD8-B267-4EC0-86F9-5CF643A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8131-01DE-453F-8274-360D9A8C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119" y="649624"/>
            <a:ext cx="8825658" cy="2677648"/>
          </a:xfrm>
        </p:spPr>
        <p:txBody>
          <a:bodyPr/>
          <a:lstStyle/>
          <a:p>
            <a:r>
              <a:rPr lang="en-US" dirty="0"/>
              <a:t>Computational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28FC-9010-483E-B23F-37A11972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23198"/>
            <a:ext cx="8825658" cy="861420"/>
          </a:xfrm>
        </p:spPr>
        <p:txBody>
          <a:bodyPr/>
          <a:lstStyle/>
          <a:p>
            <a:r>
              <a:rPr lang="en-US" dirty="0"/>
              <a:t>Under supervision:</a:t>
            </a:r>
          </a:p>
          <a:p>
            <a:r>
              <a:rPr lang="en-US" dirty="0"/>
              <a:t>Dr. Ibrahim el semman</a:t>
            </a:r>
          </a:p>
        </p:txBody>
      </p:sp>
    </p:spTree>
    <p:extLst>
      <p:ext uri="{BB962C8B-B14F-4D97-AF65-F5344CB8AC3E}">
        <p14:creationId xmlns:p14="http://schemas.microsoft.com/office/powerpoint/2010/main" val="167359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BE11AC-72B6-415D-9A36-14ADFC2A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45D64-8144-4C59-9F59-0065DD79B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2FC198-9913-4FA8-AE41-EE5F31490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29" y="3179763"/>
            <a:ext cx="3876355" cy="28400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176077-4C05-4BF9-AB04-7463CF24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matched peaks: 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95A1ED-C870-44C7-A2AB-C00A007F61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3" y="3179763"/>
            <a:ext cx="4090451" cy="2840037"/>
          </a:xfrm>
        </p:spPr>
      </p:pic>
    </p:spTree>
    <p:extLst>
      <p:ext uri="{BB962C8B-B14F-4D97-AF65-F5344CB8AC3E}">
        <p14:creationId xmlns:p14="http://schemas.microsoft.com/office/powerpoint/2010/main" val="220302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1881E28-CD90-4678-B9C4-323FF634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2A8FF7-296D-44A5-9D48-6237B1A4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8CE8B-A97A-43D3-A337-97B36EEB91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61" y="3179763"/>
            <a:ext cx="3793290" cy="28400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61F4F6-7085-43C8-B97B-94CF7708D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32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4E1B0919-2F0B-4C8A-8A5D-8742234311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53" y="3179763"/>
            <a:ext cx="3718332" cy="2840037"/>
          </a:xfrm>
        </p:spPr>
      </p:pic>
    </p:spTree>
    <p:extLst>
      <p:ext uri="{BB962C8B-B14F-4D97-AF65-F5344CB8AC3E}">
        <p14:creationId xmlns:p14="http://schemas.microsoft.com/office/powerpoint/2010/main" val="27100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EE2F78-1B69-4B3B-B0E4-D82AB25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5679D6-9EAF-437A-AF43-6E79EA430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26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62582C-E614-46E2-A339-9D2FF43B6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73" y="3179763"/>
            <a:ext cx="3654267" cy="28400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7CFD3-18F6-4146-AD54-71270C96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14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A10B02-46FC-487C-8120-EF791FA57F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46" y="3179763"/>
            <a:ext cx="4016345" cy="2840037"/>
          </a:xfrm>
        </p:spPr>
      </p:pic>
    </p:spTree>
    <p:extLst>
      <p:ext uri="{BB962C8B-B14F-4D97-AF65-F5344CB8AC3E}">
        <p14:creationId xmlns:p14="http://schemas.microsoft.com/office/powerpoint/2010/main" val="264584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A0E999-6D7E-4575-B108-DCC8F056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ECDE73-6BC6-40BB-AF1A-A1D65263F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3811C6-5563-4B27-BBA4-CBFFFDFB4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71" y="3179763"/>
            <a:ext cx="3853871" cy="28400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713940-2DCE-40E3-8F42-2E16F2D1B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21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303D49-1001-4E31-9337-A7972299B8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81" y="3179763"/>
            <a:ext cx="3937475" cy="2840037"/>
          </a:xfrm>
        </p:spPr>
      </p:pic>
    </p:spTree>
    <p:extLst>
      <p:ext uri="{BB962C8B-B14F-4D97-AF65-F5344CB8AC3E}">
        <p14:creationId xmlns:p14="http://schemas.microsoft.com/office/powerpoint/2010/main" val="125616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12808A-FEAF-49D3-AC05-06D98778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5B1614-DACB-48D4-AA77-14291179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32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9C3F7F-23DE-49BF-B6EF-674E242E0B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57" y="3179763"/>
            <a:ext cx="3782323" cy="28400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B2E095-1BA9-4D7A-BDA6-8E16FD381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06" y="3179763"/>
            <a:ext cx="3760600" cy="28400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529EA2-82A8-4FF5-987E-1EEB63F4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31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0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A77-56FE-4268-A6C9-757DC19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Mark Refat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D43BF-062D-41D9-AFB1-81672A7B4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D9DAC6-B185-4D65-A3FE-7108DD228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79" y="3179763"/>
            <a:ext cx="3985655" cy="284003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4C4E9-45D6-4457-A71C-FD5F506C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7B4FD6-4177-4D42-B04F-D0B5902628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05" y="3179763"/>
            <a:ext cx="3840428" cy="2840037"/>
          </a:xfrm>
        </p:spPr>
      </p:pic>
    </p:spTree>
    <p:extLst>
      <p:ext uri="{BB962C8B-B14F-4D97-AF65-F5344CB8AC3E}">
        <p14:creationId xmlns:p14="http://schemas.microsoft.com/office/powerpoint/2010/main" val="408881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B840-9BBF-4764-B10D-6BD0DA1F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Mark Refat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CE60-F1A2-4841-8FE8-7D63F28AB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14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CA9EF2-BAD1-4C91-AE65-03BDA0AB7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28" y="3179763"/>
            <a:ext cx="3935957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ECFC7-93CC-451C-A43E-4FADE2B3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C699EB-C7EE-4A20-B491-7D7EED071C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86" y="3179763"/>
            <a:ext cx="3822866" cy="2840037"/>
          </a:xfrm>
        </p:spPr>
      </p:pic>
    </p:spTree>
    <p:extLst>
      <p:ext uri="{BB962C8B-B14F-4D97-AF65-F5344CB8AC3E}">
        <p14:creationId xmlns:p14="http://schemas.microsoft.com/office/powerpoint/2010/main" val="27572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BFD0-99DA-4329-8186-3CC6A0A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Mark Refat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2D96-3315-489F-B87C-E0CF7F872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12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EDA4DC-A11B-4D45-B7CB-CFFB9A8EEA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81" y="3179763"/>
            <a:ext cx="3561851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584D2-DEE9-47F1-B62A-3C7B416B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60054F-11C5-4848-B753-CF2E1D4D4B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36" y="3179763"/>
            <a:ext cx="3954566" cy="2840037"/>
          </a:xfrm>
        </p:spPr>
      </p:pic>
    </p:spTree>
    <p:extLst>
      <p:ext uri="{BB962C8B-B14F-4D97-AF65-F5344CB8AC3E}">
        <p14:creationId xmlns:p14="http://schemas.microsoft.com/office/powerpoint/2010/main" val="299824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1860-01BF-4853-A1A2-AC479484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Mark Refat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2EAE-3230-49B0-A7F5-2CFA2650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8E1F51-D1FB-495A-B3D6-6111B7BA5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14" y="3179763"/>
            <a:ext cx="3801985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20730-A0E2-48CE-9A7F-2585AE3BA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17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24FD8-8804-4873-A87E-2D5A47C2FB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8" y="3179763"/>
            <a:ext cx="3645721" cy="2840037"/>
          </a:xfrm>
        </p:spPr>
      </p:pic>
    </p:spTree>
    <p:extLst>
      <p:ext uri="{BB962C8B-B14F-4D97-AF65-F5344CB8AC3E}">
        <p14:creationId xmlns:p14="http://schemas.microsoft.com/office/powerpoint/2010/main" val="324864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528F-61E8-4FB9-9627-C3EE92A1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Kerolos Ramses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4CC1B-B4D7-41A0-A5BB-27A10E87C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FB6D8-4B2D-4DBE-8047-FD765D6C1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57" y="3429000"/>
            <a:ext cx="3615330" cy="27593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7D70C-B327-492E-B773-29F0F013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6CE153-D80A-4214-82AC-EC490F6125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93" y="3470911"/>
            <a:ext cx="3646203" cy="2717453"/>
          </a:xfrm>
        </p:spPr>
      </p:pic>
    </p:spTree>
    <p:extLst>
      <p:ext uri="{BB962C8B-B14F-4D97-AF65-F5344CB8AC3E}">
        <p14:creationId xmlns:p14="http://schemas.microsoft.com/office/powerpoint/2010/main" val="109420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940-7BF2-4226-9AFB-C2393D57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mzml</a:t>
            </a:r>
            <a:r>
              <a:rPr lang="en-US" dirty="0"/>
              <a:t> file and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7CE382-7B89-43E1-8373-5593C38FC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334459"/>
            <a:ext cx="10021046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pyplot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pyopenms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matplotlib.patches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mpatches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 = MSExperiment()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Load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mzML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file and store it in MSExperiment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MzMLFile().load(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"20190723_ZTT_TMT6plex_PC_3_C_M_f13.mzML"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protein_ids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peptide_ids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SimpleSearchEngineAlgorithm().search(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"20190723_ZTT_TMT6plex_PC_3_C_M_f13.mzML"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"sequence.fasta"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protein_ids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4D94-54CA-4ACA-8EA0-D14E446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Kerolos Ramses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DE24-53C8-422E-BE51-83F39AC47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51F571-5F79-4C3C-9EC6-5B5063215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7" y="3437568"/>
            <a:ext cx="3615171" cy="27058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5EBC-DCD0-4505-BC22-9E6E921BB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matched peaks: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019B16-D0EB-4673-B552-30A09AA1FA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70" y="3491122"/>
            <a:ext cx="3615170" cy="2697211"/>
          </a:xfrm>
        </p:spPr>
      </p:pic>
    </p:spTree>
    <p:extLst>
      <p:ext uri="{BB962C8B-B14F-4D97-AF65-F5344CB8AC3E}">
        <p14:creationId xmlns:p14="http://schemas.microsoft.com/office/powerpoint/2010/main" val="49069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77C9-0A18-45B3-BE93-359163F6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2F2D-94F8-47D4-AC03-CBA5CD5CE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Number of matched peaks: 12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2C17C-059F-45B5-BD28-E7E7D3F2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 of matched peaks: 8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2B6F08-C38A-4CCB-A98C-5C1F7993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26C5B2-6862-4DB9-80B0-19053696DC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33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74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3F34-6C4D-4B86-A61F-1EE7FB7C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D905-E191-4301-951D-B62809E8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 of matched peaks: 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132E6-DEDB-4D7C-A4E3-7AC5DA25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 of matched peaks: 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59E290-0DCB-44E0-BFEB-2759C51D2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881DD3-C79D-4435-ADEB-D169BD7BD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10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2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AFAB-2A4D-4B4F-831E-78439E14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EAB3-E240-4DAE-9DB9-804BE9AE3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01852-2AB1-48CB-8F9B-7C4E6620C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D2E2A-8137-458A-B2BB-F7CB48AB8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27CB3F-187E-4329-9505-8827554A21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33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29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FE50-BF12-4F67-9ED3-00B10780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4038-6400-4BD5-AADD-F265D3A9A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188EB-33FA-476F-9137-C23905774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E493E2-3987-4029-A4EC-A21B22C363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3BC3B9-3548-4F5E-A6B5-1CEB64834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33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8660-77E5-4493-B19C-CB2F2BB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812F-5F00-4219-8E42-EE83B4757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070EF-9892-4456-BBE2-83C00801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09BAB5-C455-49CE-8CFE-32C9F5B2B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804BF7-34D0-4BBF-916F-EC8D2A017E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33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46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6911-C53D-4DB1-A8C9-762288E5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DA9CE-2882-4810-9E63-FB13746F7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8C0B-24C0-4BFB-B60C-D893AD1A0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7556D-044D-4E2C-A9EE-D500F1ECDC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E1E21-4D2C-4FB8-A1E4-50C12F744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1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46F-4371-4B01-87D3-9366922B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906B-132A-4C45-8E62-F7E0EEB23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14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EFCFC-37C6-4D46-8976-8FDC281F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E93B4E-834C-4AE4-AA5A-7D19B5AF1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589027-D4EB-4978-8001-216DCC58BA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33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18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950D-0746-4223-BCA7-3BD4CB52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Beshoy Atef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7689-3885-4EF4-A0D2-D6C264FD5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D45E2-E16C-46F2-BA40-9B42D0E8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matched peaks: 29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4C90F-0BD3-4704-BD1C-8C9756B00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74" y="3428999"/>
            <a:ext cx="3786716" cy="28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1AF2E9-21B5-4093-AC4F-3E3CBBEA68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38" y="3429000"/>
            <a:ext cx="3786716" cy="28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25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927-5EBB-424A-900F-38CA1B4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E5D9-B9B5-473A-A527-F7688A3B5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E5D3-B97C-46EF-B0FF-DFC16F42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35616-E351-4E8D-956C-0F8DBEAD8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9854" r="4015" b="9620"/>
          <a:stretch/>
        </p:blipFill>
        <p:spPr>
          <a:xfrm>
            <a:off x="1659736" y="3295877"/>
            <a:ext cx="3815592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63EB0D-20DF-4536-AEFF-F24F38DB17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5946" r="5223" b="9281"/>
          <a:stretch/>
        </p:blipFill>
        <p:spPr>
          <a:xfrm>
            <a:off x="6847510" y="3295877"/>
            <a:ext cx="3547561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E7BF-D4E9-40FF-880B-C40BB9F2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identification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0C8590-2F5C-444E-AB69-8B4239C3C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11266"/>
            <a:ext cx="960541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peptide_ids: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Peptide identification values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"Peptide ID m/z:"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peptide_id.getMZ())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"Peptide ID rt:"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peptide_id.getRT())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"Peptide scan index:"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peptide_id.getMetaValue(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"scan_index"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"Peptide ID score type:"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peptide_id.getScoreType())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PeptideHits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peptide_id.getHits():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 Peptide hit sequence:"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hit.getSequence())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mz = hit.getSequence().getMonoWeight(Residue.ResidueType.Full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hit.getCharge()) / hit.getCharge()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 Peptide hit monoisotopic m/z:"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score = mz / peptide_id.getMZ()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"comparsion score =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score)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07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18F0-2BA7-423A-B167-E23FED3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FAC7-DD49-411D-BB83-ABADBFB60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4135F-FF26-4E02-AE87-AE6EF369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D61362-3FD7-4BC3-BDAC-B5F566635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C958D-CA68-4833-A979-62F3D507EC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6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098-1A84-427C-A122-C9B2109E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6F50-D7D1-4A59-A1DD-B7B9FC14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F64CA-A0CE-4E40-93E3-BD6C25704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88199C-7CFC-4BAA-B68F-22CCA79F7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79763"/>
            <a:ext cx="4636246" cy="314846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F8F12D-8E02-4F0D-99BA-4986173236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D814-AF1F-41F9-823E-7E8419AB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C185-A149-4EA5-89FF-14EE26CE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B076A-CA9F-4E7D-A7D4-6EF7FE72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972474-6286-4843-B49D-BE8A3DCC4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983DEA-FB6A-4737-B827-4F8D70CC3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21FB-FA93-460A-96B2-AF5A3BFE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7984-9CA2-4BDC-9AC9-F1EC3681F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ED083-18E8-443D-96BE-B5DA4A43D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1C551-FFE4-4FE0-9B20-0A3123152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163038-14DF-42F3-9861-DB5B868EAF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1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52B1-7262-4678-99D1-550F6ACF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B3D0-6B30-4989-A67A-7713ECB9D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CC9BE-4B23-47EE-969F-94B4E203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EC43E-DF66-4022-93B1-3150A9B844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A90880-569D-4818-B9D7-71E287437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3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E23-A045-4C4A-8BAC-8B4C6BA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B8F5-A6E6-47B5-A6CF-48A548CB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 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446E7-97A4-4B9E-88EA-DDA30D304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matched peaks: 20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4B67F0-A364-42EF-B199-15FD98CA5F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A2B32A-40DA-4A02-93CE-9DA0B973EE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1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6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43F4-5A11-4CC9-AB88-9170046E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Mario Ehab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749D-8385-4FD7-B3DE-3AF4CD66D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matched peaks: 28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0E5CC-CDDD-4026-AE61-4FB57D92C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57EA3-5B9D-4196-BCDF-53CA3E308A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46A8AB-7920-46DE-80E4-DC49A2B70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31C8-BACD-44DB-BD96-31B87361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5FDFC-7BD5-47CF-9302-CED71AC7B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9FE2D3-857C-4AAB-B07F-547A43770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FBF4584-81C7-4A28-9D41-4D5B6769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61" y="2603500"/>
            <a:ext cx="4825159" cy="352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865782-82C4-4C59-B92A-718B52C7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83" y="3292352"/>
            <a:ext cx="4825156" cy="284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92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3AA8-F974-4883-9813-13E0DA4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E553A-22CA-4625-98DD-761650F6A4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735D3-79D9-4526-83C6-42A1F405A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1A820-D8D7-454C-BA08-12B62BDF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3" y="2603499"/>
            <a:ext cx="4698159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64B9307-7C57-4325-B779-715626BA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2603501"/>
            <a:ext cx="4825159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28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E2C-21F7-4042-A59C-67A89551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7A7748-186B-472A-95A4-646D5CFC5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45CBD-DAFA-431F-AF32-37FFF6363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7E5D7E-C9CC-44FD-A75E-2FEF608A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500"/>
            <a:ext cx="4825158" cy="350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4EF1549-2D19-41F6-9684-214A43DA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2603501"/>
            <a:ext cx="4825159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0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B402-F0DD-4504-B682-F577219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theoretical spectrum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076A49-F4E4-416B-9298-3470B8D37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(hit.getSequence())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 = TheoreticalSpectrumGenerator()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spec1 = MSSpectrum()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 = AASequence.fromString(a)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Param()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"add_b_ion"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"add_metainfo"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tsg.setParameters(p)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tsg.getSpectrum(spec1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"Spectrum 1 of"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spec1.size()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"peaks."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tsg1 = TheoreticalSpectrumGenerator()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theo_spectrum = MSSpectrum()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tsg1.getParameters()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"add_y_ions"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"add_b_ions"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"add_metainfo"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tsg1.setParameters(p)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 = AASequence.fromString(a)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tsg1.getSpectrum(theo_spectrum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peptide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experiment_spectrum = exp.getSpectrum(peptide_id.getMetaValue(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"scan_index"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B3A-9027-4973-A8A1-CBE7612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DB10F8-C749-4A28-A98C-2C90F1FEA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84BC-FF6F-4D51-AEE0-04274B958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AD9701-F9AC-48CD-B648-5AA3C89F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499"/>
            <a:ext cx="4825158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748DC460-202B-4833-A977-F865F17B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2603500"/>
            <a:ext cx="4825157" cy="349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5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4039-5B47-4946-BE19-A4C2F10F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F48CF-FDB3-4AE5-BE8D-5A8929FD26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E5D0CB-F7DD-44A5-9DFD-E0C814A93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845462-E3B1-454A-8A3B-A396476B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500"/>
            <a:ext cx="4825157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8350578A-910B-4E1E-AFF0-C90DCAAB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1" y="2603500"/>
            <a:ext cx="4825159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868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6093-47D4-4F6A-AC86-CC1B4B41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Kerolos Onsy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03D7A0-009A-4E01-8E3C-478CEA213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B75480-F74B-416E-8A65-4D21A47BF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4B932C-0EB7-435A-84B9-9FEA5F79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603500"/>
            <a:ext cx="4825157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14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6A80-7CB1-42CA-9F24-118C9252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B5EEA-D7F5-4311-A53B-EDA7A266C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75EE1-04A0-4C1B-9745-22DB5CA0C7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3308706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6CA4-C074-45FF-869A-EF39C40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873A8-3DA2-4AD9-8AA4-157DCAE10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C5C76F-AA2B-4628-965B-3D93CFDC6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4068181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643D-25AE-47C5-9300-452F875E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831B0-AC4A-472E-AF24-D1AEDDBA2D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E41024-A2DC-4022-A19E-C9C16516D0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463053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145-CD27-41B9-990E-9B10BDF1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6DF5A-DDD4-4FB0-9DB9-D76C388C50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1559C8-F636-4EF2-9F7C-6FFAA1500C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1030539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A40E-D4AB-499F-B9D4-6CA2A4DE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52E0A0-5DCC-4BA1-BE50-3D7AA7D7C4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E19BEC-C21E-4FA1-A916-3101828D2E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1189360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8DD7-FF73-4BFB-AB1F-CFE82094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14CCC9-3453-4B79-B669-EDB66A321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3AE41-B681-47B8-9B19-3A8FC9482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581902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D80C-9026-4F2E-B8B5-E93E7296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</a:t>
            </a:r>
            <a:r>
              <a:rPr lang="en-US" b="0" i="0" dirty="0">
                <a:solidFill>
                  <a:srgbClr val="E4E6EB"/>
                </a:solidFill>
                <a:effectLst/>
              </a:rPr>
              <a:t>Felopater Nashat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7ACC1-5359-4367-85B9-83B753DB23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0FE9C4-D18C-444C-8D3E-54E29CF6AA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48251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29C-FF03-43F8-B312-1BB6B3F0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aligned peaks between two spectrum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625838-E44C-4144-9783-F8347028C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518852"/>
            <a:ext cx="7430239" cy="35855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alignment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 = SpectrumAlignment()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spa.getParameters()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use 0.5 Da tolerance (Note: for high-resolution data we could also use ppm by setting the is_relative_tolerance value to true)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"tolerance"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p.setValue(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"is_relative_tolerance"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spa.setParameters(p)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align both spectra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spa.getSpectrumAlignment(alignment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theo_spectrum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experiment_spectrum)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"Number of matched peaks: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(alignment)))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theo. m/z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observed m/z"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theo_idx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obs_idx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alignment: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ion_name = theo_spectrum.getStringDataArrays()[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][theo_idx].decode()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ion_charge = theo_spectrum.getIntegerDataArrays()[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][theo_idx]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(ion_name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(ion_charge)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(theo_spectrum[theo_idx].getMZ())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(experiment_spectrum[obs_idx].getMZ()))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39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0C8B-AF84-4FCF-BC2B-2CD45AFA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0D33C-56A0-4345-8A7C-F341340DB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8B9778-5732-4D07-BFE3-A2A791C58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2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260-B988-45B6-B8C4-60F9F726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B9778-5732-4D07-BFE3-A2A791C58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3968979-AB7A-46EF-B591-6F15C0445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48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836-2189-42F3-AF66-A4F2C7C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C7CC1-48A0-4CDC-A486-0CF03F78F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C796AC5-BC3E-47EB-A3C7-3ABD25802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4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B48-3B8D-41BA-B5A0-7C03F122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AE5FB-5F20-4194-B7BD-D21BC49AB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775B4FB-956E-4D5D-B681-A70FA755A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1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E5A-06FF-4F85-8F95-8C5BFC6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70ECC-DE5C-46F6-BEDD-B55F2F8AB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77C8CF-1A17-418A-99C7-7510B6F11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35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E2C5-9E58-4308-A42F-59268075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John Osama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7B3D5-80D8-418D-81A7-BA4173CB28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234DAA-2FF1-49E4-AC1A-080655E0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9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468-E6D0-446C-A32F-E08A399B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#2 John Osama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7891-B195-4CC3-B240-54AA3A210C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6DF68-9518-4275-99A1-A2CE51326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3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537A-CB49-45DD-A677-4CA8407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experiment spectrum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B8DCA-4960-4FF4-9A76-693793FB1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857405"/>
            <a:ext cx="9928682" cy="29084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obs_mz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obs_int = []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theo_idx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obs_idx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alignment: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theo_mz.append(theo_spectrum[theo_idx].getMZ())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theo_int.append(theo_spectrum[theo_idx].getIntensity())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obs_mz.append(experiment_spectrum[obs_idx].getMZ())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obs_int.append(experiment_spectrum[obs_idx].getIntensity())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plt.subplot(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 set range for mz as minimum and maximum aligned mz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intensity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zip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(*experiment_spectrum.get_peaks()):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 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(obs_mz)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 &lt;=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(obs_mz):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plt.plot([obs_mz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obs_mz]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intensity]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plt.plot([mz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intensity]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'black'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(peptide_id.getMetaValue(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"scan_index"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plt.title(a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392-6FC3-469C-9C9D-BB9B2FFB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theoretical spectrum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80EC27-A2F6-4229-AA58-4090C14E0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plt.subplot(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color_bar = 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zip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(*theo_spectrum.get_peaks()):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 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(theo_mz)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 &lt;=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(theo_mz):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theo_spectrum.getStringDataArrays()[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][count].decode():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plt.plot([mz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snap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=color_bar[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count = count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plt.plot([mz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mz]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snap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=color_bar[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count = count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red_patch = mpatches.Patch(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 ions'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blue_patch = mpatches.Patch(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 ions'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handles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=[red_patch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blue_patch]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'lower right'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plt.ylim(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bottom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8FC7-5456-422C-8362-36997748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A36-8D35-44D7-8D85-707CFCD2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matched peptide and spectrums</a:t>
            </a:r>
          </a:p>
          <a:p>
            <a:r>
              <a:rPr lang="en-US" dirty="0"/>
              <a:t>Number of matched peaks </a:t>
            </a:r>
          </a:p>
          <a:p>
            <a:r>
              <a:rPr lang="en-US" dirty="0"/>
              <a:t>In each plot has the hit sequence and the index of matched spectrum</a:t>
            </a:r>
          </a:p>
          <a:p>
            <a:r>
              <a:rPr lang="en-US" dirty="0"/>
              <a:t>The full output is provided in Output.docx</a:t>
            </a:r>
          </a:p>
          <a:p>
            <a:r>
              <a:rPr lang="en-US" dirty="0"/>
              <a:t>How many peaks that theoretical spectrum has</a:t>
            </a:r>
          </a:p>
        </p:txBody>
      </p:sp>
    </p:spTree>
    <p:extLst>
      <p:ext uri="{BB962C8B-B14F-4D97-AF65-F5344CB8AC3E}">
        <p14:creationId xmlns:p14="http://schemas.microsoft.com/office/powerpoint/2010/main" val="36010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FBD97BE-FA0C-460E-B45A-57E55068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Mzml #1 Mark Refat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63A21D3-11CA-4AC9-AA0A-BC0DAAA78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20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809F9-D09B-4B6B-9E70-29D4CA8C2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01" y="3179763"/>
            <a:ext cx="3584010" cy="2840037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C50D1C-2C10-4EA0-8681-B4A2819DE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matched peaks: 15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F1F788-F3D2-4C39-A2FD-C2F48AFE71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7" y="3179763"/>
            <a:ext cx="3615184" cy="2840037"/>
          </a:xfrm>
        </p:spPr>
      </p:pic>
    </p:spTree>
    <p:extLst>
      <p:ext uri="{BB962C8B-B14F-4D97-AF65-F5344CB8AC3E}">
        <p14:creationId xmlns:p14="http://schemas.microsoft.com/office/powerpoint/2010/main" val="92137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4099</TotalTime>
  <Words>1816</Words>
  <Application>Microsoft Office PowerPoint</Application>
  <PresentationFormat>Widescreen</PresentationFormat>
  <Paragraphs>124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JetBrains Mono</vt:lpstr>
      <vt:lpstr>Wingdings 3</vt:lpstr>
      <vt:lpstr>Ion Boardroom</vt:lpstr>
      <vt:lpstr>Computational Biology</vt:lpstr>
      <vt:lpstr>Load mzml file and fasta file</vt:lpstr>
      <vt:lpstr>Print identification data</vt:lpstr>
      <vt:lpstr>Create theoretical spectrum</vt:lpstr>
      <vt:lpstr>Print aligned peaks between two spectrum</vt:lpstr>
      <vt:lpstr>Draw experiment spectrum</vt:lpstr>
      <vt:lpstr>Draw theoretical spectrum</vt:lpstr>
      <vt:lpstr>Output </vt:lpstr>
      <vt:lpstr>Mzml #1 Mark Refat</vt:lpstr>
      <vt:lpstr>Mzml #1 Mark Refat</vt:lpstr>
      <vt:lpstr>Mzml #1 Mark Refat</vt:lpstr>
      <vt:lpstr>Mzml #1 Mark Refat</vt:lpstr>
      <vt:lpstr>Mzml #1 Mark Refat</vt:lpstr>
      <vt:lpstr>Mzml #1 Mark Refat</vt:lpstr>
      <vt:lpstr>Mzml #2 Mark Refat</vt:lpstr>
      <vt:lpstr>Mzml #2 Mark Refat</vt:lpstr>
      <vt:lpstr>Mzml #2 Mark Refat</vt:lpstr>
      <vt:lpstr>Mzml #2 Mark Refat</vt:lpstr>
      <vt:lpstr>Mzml #1 Kerolos Ramses</vt:lpstr>
      <vt:lpstr>Mzml #1 Kerolos Ramses</vt:lpstr>
      <vt:lpstr>Mzml #1 Beshoy Atef</vt:lpstr>
      <vt:lpstr>Mzml #1 Beshoy Atef</vt:lpstr>
      <vt:lpstr>Mzml #1 Beshoy Atef</vt:lpstr>
      <vt:lpstr>Mzml #1 Beshoy Atef</vt:lpstr>
      <vt:lpstr>Mzml #1 Beshoy Atef</vt:lpstr>
      <vt:lpstr>Mzml #1 Beshoy Atef</vt:lpstr>
      <vt:lpstr>Mzml #2 Beshoy Atef</vt:lpstr>
      <vt:lpstr>Mzml #2 Beshoy Atef</vt:lpstr>
      <vt:lpstr>Mzml #1 Mario Ehab</vt:lpstr>
      <vt:lpstr>Mzml #1 Mario Ehab</vt:lpstr>
      <vt:lpstr>Mzml #1 Mario Ehab</vt:lpstr>
      <vt:lpstr>Mzml #1 Mario Ehab</vt:lpstr>
      <vt:lpstr>Mzml #1 Mario Ehab</vt:lpstr>
      <vt:lpstr>Mzml #1 Mario Ehab</vt:lpstr>
      <vt:lpstr>Mzml #2 Mario Ehab</vt:lpstr>
      <vt:lpstr>Mzml #2 Mario Ehab</vt:lpstr>
      <vt:lpstr>Mzml #1 Kerolos Onsy</vt:lpstr>
      <vt:lpstr>Mzml #1 Kerolos Onsy</vt:lpstr>
      <vt:lpstr>Mzml #1 Kerolos Onsy</vt:lpstr>
      <vt:lpstr>Mzml #2 Kerolos Onsy</vt:lpstr>
      <vt:lpstr>Mzml #2 Kerolos Onsy</vt:lpstr>
      <vt:lpstr>Mzml #2 Kerolos Onsy</vt:lpstr>
      <vt:lpstr>Mzml #1 Felopater Nashat</vt:lpstr>
      <vt:lpstr>Mzml #1 Felopater Nashat</vt:lpstr>
      <vt:lpstr>Mzml #1 Felopater Nashat</vt:lpstr>
      <vt:lpstr>Mzml #2 Felopater Nashat</vt:lpstr>
      <vt:lpstr>Mzml #2 Felopater Nashat</vt:lpstr>
      <vt:lpstr>Mzml #2 Felopater Nashat</vt:lpstr>
      <vt:lpstr>Mzml #2 Felopater Nashat</vt:lpstr>
      <vt:lpstr>Mzml #1 John Osama</vt:lpstr>
      <vt:lpstr>Mzml #1 John Osama</vt:lpstr>
      <vt:lpstr>Mzml #1 John Osama</vt:lpstr>
      <vt:lpstr>Mzml #2 John Osama</vt:lpstr>
      <vt:lpstr>Mzml #2 John Osama</vt:lpstr>
      <vt:lpstr>Mzml #2 John Osama</vt:lpstr>
      <vt:lpstr>Mzml #2 John Osama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Biology</dc:title>
  <dc:creator>Mark Refat</dc:creator>
  <cp:lastModifiedBy>Mark Refat</cp:lastModifiedBy>
  <cp:revision>6</cp:revision>
  <dcterms:created xsi:type="dcterms:W3CDTF">2022-01-05T20:24:34Z</dcterms:created>
  <dcterms:modified xsi:type="dcterms:W3CDTF">2022-01-09T12:58:43Z</dcterms:modified>
</cp:coreProperties>
</file>