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4" r:id="rId9"/>
    <p:sldId id="266" r:id="rId10"/>
    <p:sldId id="267" r:id="rId11"/>
    <p:sldId id="263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9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3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1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7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37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A7D9-393F-4F04-8B11-FEE4B7A54294}" type="datetimeFigureOut">
              <a:rPr lang="en-GB" smtClean="0"/>
              <a:t>31/08/2012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27BF-4820-47FB-B913-94ADDECE4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Simple.Web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Developing </a:t>
            </a:r>
            <a:r>
              <a:rPr lang="en-GB" dirty="0" err="1" smtClean="0"/>
              <a:t>RESTful</a:t>
            </a:r>
            <a:r>
              <a:rPr lang="en-GB" dirty="0" smtClean="0"/>
              <a:t> web sites</a:t>
            </a:r>
          </a:p>
          <a:p>
            <a:r>
              <a:rPr lang="en-GB" dirty="0" smtClean="0"/>
              <a:t>and services, made easy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5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en-GB" dirty="0" smtClean="0"/>
              <a:t>Other Interfaces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2006302"/>
            <a:ext cx="3947492" cy="639762"/>
          </a:xfrm>
        </p:spPr>
        <p:txBody>
          <a:bodyPr/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2646064"/>
            <a:ext cx="3947492" cy="3951288"/>
          </a:xfrm>
        </p:spPr>
        <p:txBody>
          <a:bodyPr/>
          <a:lstStyle/>
          <a:p>
            <a:r>
              <a:rPr lang="en-GB" dirty="0" err="1" smtClean="0"/>
              <a:t>IUploadFiles</a:t>
            </a:r>
            <a:endParaRPr lang="en-GB" dirty="0" smtClean="0"/>
          </a:p>
          <a:p>
            <a:r>
              <a:rPr lang="en-GB" dirty="0" err="1" smtClean="0"/>
              <a:t>IRequireAuthentication</a:t>
            </a:r>
            <a:endParaRPr lang="en-GB" dirty="0" smtClean="0"/>
          </a:p>
          <a:p>
            <a:r>
              <a:rPr lang="en-GB" dirty="0" err="1" smtClean="0"/>
              <a:t>ILoginPage</a:t>
            </a:r>
            <a:endParaRPr lang="en-GB" dirty="0" smtClean="0"/>
          </a:p>
          <a:p>
            <a:r>
              <a:rPr lang="en-GB" dirty="0" err="1" smtClean="0"/>
              <a:t>ILogin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0705" y="2006302"/>
            <a:ext cx="4041775" cy="639762"/>
          </a:xfrm>
        </p:spPr>
        <p:txBody>
          <a:bodyPr/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0705" y="2646064"/>
            <a:ext cx="4041775" cy="3951288"/>
          </a:xfrm>
        </p:spPr>
        <p:txBody>
          <a:bodyPr/>
          <a:lstStyle/>
          <a:p>
            <a:r>
              <a:rPr lang="en-GB" dirty="0" err="1" smtClean="0"/>
              <a:t>IOutput</a:t>
            </a:r>
            <a:r>
              <a:rPr lang="en-GB" dirty="0" smtClean="0"/>
              <a:t>&lt;T&gt;</a:t>
            </a:r>
            <a:endParaRPr lang="en-GB" dirty="0"/>
          </a:p>
          <a:p>
            <a:r>
              <a:rPr lang="en-GB" dirty="0" err="1" smtClean="0"/>
              <a:t>IOutputStream</a:t>
            </a:r>
            <a:endParaRPr lang="en-GB" dirty="0"/>
          </a:p>
          <a:p>
            <a:r>
              <a:rPr lang="en-GB" dirty="0" err="1" smtClean="0"/>
              <a:t>ICacheability</a:t>
            </a:r>
            <a:endParaRPr lang="en-GB" dirty="0"/>
          </a:p>
          <a:p>
            <a:r>
              <a:rPr lang="en-GB" dirty="0" err="1" smtClean="0"/>
              <a:t>IETag</a:t>
            </a:r>
            <a:r>
              <a:rPr lang="en-GB" dirty="0" smtClean="0"/>
              <a:t> &amp; </a:t>
            </a:r>
            <a:r>
              <a:rPr lang="en-GB" dirty="0" err="1" smtClean="0"/>
              <a:t>IModified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60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dirty="0" smtClean="0"/>
              <a:t>OOWP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Inheritance</a:t>
            </a:r>
          </a:p>
          <a:p>
            <a:pPr marL="0" indent="0" algn="ctr">
              <a:buNone/>
            </a:pPr>
            <a:r>
              <a:rPr lang="en-GB" sz="1600" dirty="0" smtClean="0"/>
              <a:t>Handlers can derive from other Handlers</a:t>
            </a:r>
          </a:p>
          <a:p>
            <a:pPr marL="0" indent="0" algn="ctr">
              <a:buNone/>
            </a:pPr>
            <a:endParaRPr lang="en-GB" sz="1600" dirty="0" smtClean="0"/>
          </a:p>
          <a:p>
            <a:pPr marL="0" indent="0" algn="ctr">
              <a:buNone/>
            </a:pPr>
            <a:r>
              <a:rPr lang="en-GB" dirty="0" smtClean="0"/>
              <a:t>Encapsulation</a:t>
            </a:r>
          </a:p>
          <a:p>
            <a:pPr marL="0" indent="0" algn="ctr">
              <a:buNone/>
            </a:pPr>
            <a:r>
              <a:rPr lang="en-GB" sz="1600" dirty="0" smtClean="0"/>
              <a:t>Handler holds state and logic for operation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8860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strike="sngStrike" dirty="0" smtClean="0"/>
              <a:t>REST</a:t>
            </a:r>
            <a:r>
              <a:rPr lang="en-GB" dirty="0" smtClean="0"/>
              <a:t> HATEOAS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Hypermedia</a:t>
            </a:r>
          </a:p>
          <a:p>
            <a:pPr marL="0" indent="0" algn="ctr">
              <a:buNone/>
            </a:pPr>
            <a:r>
              <a:rPr lang="en-GB" sz="1600" dirty="0" smtClean="0"/>
              <a:t>State transitions as Links</a:t>
            </a:r>
          </a:p>
          <a:p>
            <a:pPr marL="0" indent="0" algn="ctr">
              <a:buNone/>
            </a:pPr>
            <a:r>
              <a:rPr lang="en-GB" sz="1600" dirty="0" smtClean="0"/>
              <a:t>Automatic link generation</a:t>
            </a:r>
          </a:p>
          <a:p>
            <a:pPr marL="0" indent="0" algn="ctr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dirty="0" smtClean="0"/>
              <a:t>Content-Type negotiation</a:t>
            </a:r>
          </a:p>
          <a:p>
            <a:pPr marL="0" indent="0" algn="ctr">
              <a:buNone/>
            </a:pPr>
            <a:r>
              <a:rPr lang="en-GB" sz="1600" dirty="0" smtClean="0"/>
              <a:t>Handlers return data as POCOs</a:t>
            </a:r>
          </a:p>
          <a:p>
            <a:pPr marL="0" indent="0" algn="ctr">
              <a:buNone/>
            </a:pPr>
            <a:r>
              <a:rPr lang="en-GB" sz="1600" dirty="0" smtClean="0"/>
              <a:t>Data formatted as requested by client</a:t>
            </a:r>
          </a:p>
          <a:p>
            <a:pPr marL="0" indent="0" algn="ctr">
              <a:buNone/>
            </a:pPr>
            <a:r>
              <a:rPr lang="en-GB" sz="1600" dirty="0" smtClean="0"/>
              <a:t>Rich type descriptiveness</a:t>
            </a:r>
          </a:p>
        </p:txBody>
      </p:sp>
    </p:spTree>
    <p:extLst>
      <p:ext uri="{BB962C8B-B14F-4D97-AF65-F5344CB8AC3E}">
        <p14:creationId xmlns:p14="http://schemas.microsoft.com/office/powerpoint/2010/main" val="377263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dirty="0" err="1" smtClean="0"/>
              <a:t>RESTy</a:t>
            </a:r>
            <a:r>
              <a:rPr lang="en-GB" dirty="0" smtClean="0"/>
              <a:t> Attributes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Canonical(Type model)</a:t>
            </a:r>
          </a:p>
          <a:p>
            <a:pPr marL="0" indent="0" algn="ctr">
              <a:buNone/>
            </a:pPr>
            <a:r>
              <a:rPr lang="en-GB" sz="1600" dirty="0" smtClean="0"/>
              <a:t>To generate </a:t>
            </a:r>
            <a:r>
              <a:rPr lang="en-GB" sz="1600" dirty="0" err="1" smtClean="0"/>
              <a:t>rel</a:t>
            </a:r>
            <a:r>
              <a:rPr lang="en-GB" sz="1600" dirty="0" smtClean="0"/>
              <a:t>=“self”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dirty="0" err="1" smtClean="0"/>
              <a:t>LinksFrom</a:t>
            </a:r>
            <a:r>
              <a:rPr lang="en-GB" dirty="0" smtClean="0"/>
              <a:t>(Type model)</a:t>
            </a:r>
          </a:p>
          <a:p>
            <a:pPr marL="0" indent="0" algn="ctr">
              <a:buNone/>
            </a:pPr>
            <a:r>
              <a:rPr lang="en-GB" sz="1600" dirty="0" smtClean="0"/>
              <a:t>To generate all other links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dirty="0" err="1" smtClean="0"/>
              <a:t>RespondsTo</a:t>
            </a:r>
            <a:r>
              <a:rPr lang="en-GB" dirty="0" smtClean="0"/>
              <a:t> &amp; </a:t>
            </a:r>
            <a:r>
              <a:rPr lang="en-GB" dirty="0" err="1" smtClean="0"/>
              <a:t>RespondsWith</a:t>
            </a:r>
            <a:endParaRPr lang="en-GB" dirty="0" smtClean="0"/>
          </a:p>
          <a:p>
            <a:pPr marL="0" indent="0" algn="ctr">
              <a:buNone/>
            </a:pPr>
            <a:r>
              <a:rPr lang="en-GB" sz="1600" dirty="0" smtClean="0"/>
              <a:t>When different code is needed for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244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cap="none" dirty="0" smtClean="0"/>
              <a:t>MVH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Model – View - 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71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cap="none" dirty="0" smtClean="0"/>
              <a:t>Handlers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One Class per URI</a:t>
            </a:r>
          </a:p>
          <a:p>
            <a:pPr marL="0" indent="0" algn="ctr">
              <a:buNone/>
            </a:pPr>
            <a:r>
              <a:rPr lang="en-GB" sz="1600" dirty="0" smtClean="0"/>
              <a:t>(Single Responsibility Principle)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980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The Single</a:t>
            </a:r>
          </a:p>
          <a:p>
            <a:pPr marL="0" indent="0">
              <a:buNone/>
            </a:pPr>
            <a:r>
              <a:rPr lang="en-GB" sz="4300" dirty="0" smtClean="0"/>
              <a:t>Responsibility</a:t>
            </a:r>
          </a:p>
          <a:p>
            <a:pPr marL="0" indent="0">
              <a:buNone/>
            </a:pPr>
            <a:r>
              <a:rPr lang="en-GB" sz="4300" dirty="0" smtClean="0"/>
              <a:t>Principle: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500" dirty="0" smtClean="0"/>
              <a:t>  a class should have</a:t>
            </a:r>
            <a:br>
              <a:rPr lang="en-GB" sz="3500" dirty="0" smtClean="0"/>
            </a:br>
            <a:r>
              <a:rPr lang="en-GB" sz="3500" dirty="0" smtClean="0"/>
              <a:t>  one, and only one,</a:t>
            </a:r>
            <a:br>
              <a:rPr lang="en-GB" sz="3500" dirty="0" smtClean="0"/>
            </a:br>
            <a:r>
              <a:rPr lang="en-GB" sz="3500" dirty="0" smtClean="0"/>
              <a:t>  reason to change</a:t>
            </a:r>
            <a:endParaRPr lang="en-GB" sz="3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MvcApplication1.Controllers 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MoviesController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: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ActionResult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Index()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View();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ActionResult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Details(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id)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lang="en-GB" sz="1100" dirty="0" smtClean="0"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GB" sz="1100" b="1" dirty="0" smtClean="0"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TODO: Add select logic here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View();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ActionResult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Create()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View();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[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HttpPost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ActionResult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Create(</a:t>
            </a:r>
            <a:r>
              <a:rPr lang="en-GB" sz="11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movie)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    </a:t>
            </a:r>
            <a:r>
              <a:rPr lang="en-GB" sz="1100" dirty="0" smtClean="0"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lang="en-GB" sz="1100" b="1" dirty="0" smtClean="0"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TODO: Add insert logic here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RedirectToAction(</a:t>
            </a:r>
            <a:r>
              <a:rPr lang="en-GB" sz="1100" dirty="0" smtClean="0"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"Index"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}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catch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{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View();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    }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indent="0">
              <a:buNone/>
            </a:pP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        </a:t>
            </a:r>
            <a:r>
              <a:rPr lang="en-GB" sz="1100" dirty="0" smtClean="0"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1100" dirty="0" smtClean="0"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ActionResult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 Edit()</a:t>
            </a:r>
          </a:p>
        </p:txBody>
      </p:sp>
    </p:spTree>
    <p:extLst>
      <p:ext uri="{BB962C8B-B14F-4D97-AF65-F5344CB8AC3E}">
        <p14:creationId xmlns:p14="http://schemas.microsoft.com/office/powerpoint/2010/main" val="128782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3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cap="none" dirty="0" smtClean="0"/>
              <a:t>Handlers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One Class per URI</a:t>
            </a:r>
          </a:p>
          <a:p>
            <a:pPr marL="0" indent="0" algn="ctr">
              <a:buNone/>
            </a:pPr>
            <a:r>
              <a:rPr lang="en-GB" sz="1600" dirty="0" smtClean="0"/>
              <a:t>(Single Responsibility Principle)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dirty="0" smtClean="0"/>
              <a:t>Interfaces define behaviour</a:t>
            </a:r>
          </a:p>
          <a:p>
            <a:pPr marL="0" indent="0" algn="ctr">
              <a:buNone/>
            </a:pPr>
            <a:r>
              <a:rPr lang="en-GB" sz="1600" dirty="0" smtClean="0"/>
              <a:t>(Interface Segregation Principle)</a:t>
            </a:r>
          </a:p>
          <a:p>
            <a:pPr marL="0" indent="0" algn="ctr">
              <a:buNone/>
            </a:pPr>
            <a:endParaRPr lang="en-GB" sz="1600" dirty="0" smtClean="0"/>
          </a:p>
          <a:p>
            <a:pPr marL="0" indent="0" algn="ctr">
              <a:buNone/>
            </a:pPr>
            <a:r>
              <a:rPr lang="en-GB" dirty="0" smtClean="0"/>
              <a:t>Composable applications</a:t>
            </a:r>
          </a:p>
          <a:p>
            <a:pPr marL="0" indent="0" algn="ctr">
              <a:buNone/>
            </a:pPr>
            <a:r>
              <a:rPr lang="en-GB" sz="1600" dirty="0" smtClean="0"/>
              <a:t>(Open/Closed Principle)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390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99371"/>
          </a:xfrm>
        </p:spPr>
        <p:txBody>
          <a:bodyPr/>
          <a:lstStyle/>
          <a:p>
            <a:r>
              <a:rPr lang="en-GB" cap="none" dirty="0" smtClean="0"/>
              <a:t>Views</a:t>
            </a:r>
            <a:endParaRPr lang="en-GB" cap="non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For HTML Content-Type</a:t>
            </a:r>
          </a:p>
          <a:p>
            <a:pPr marL="0" indent="0" algn="ctr">
              <a:buNone/>
            </a:pPr>
            <a:r>
              <a:rPr lang="en-GB" sz="1600" dirty="0" smtClean="0"/>
              <a:t>View renderer is simply a ContentTypeHandler</a:t>
            </a:r>
          </a:p>
          <a:p>
            <a:pPr marL="0" indent="0" algn="ctr">
              <a:buNone/>
            </a:pPr>
            <a:endParaRPr lang="en-GB" sz="1600" dirty="0"/>
          </a:p>
          <a:p>
            <a:pPr marL="0" indent="0" algn="ctr">
              <a:buNone/>
            </a:pPr>
            <a:r>
              <a:rPr lang="en-GB" dirty="0" smtClean="0"/>
              <a:t>Automatically resolved</a:t>
            </a:r>
          </a:p>
          <a:p>
            <a:pPr marL="0" indent="0" algn="ctr">
              <a:buNone/>
            </a:pPr>
            <a:r>
              <a:rPr lang="en-GB" sz="1600" dirty="0" smtClean="0"/>
              <a:t>Using @model or @handler directives in Razor</a:t>
            </a:r>
          </a:p>
          <a:p>
            <a:pPr marL="0" indent="0" algn="ctr">
              <a:buNone/>
            </a:pPr>
            <a:endParaRPr lang="en-GB" sz="1600" dirty="0" smtClean="0"/>
          </a:p>
          <a:p>
            <a:pPr marL="0" indent="0" algn="ctr">
              <a:buNone/>
            </a:pPr>
            <a:r>
              <a:rPr lang="en-GB" dirty="0" smtClean="0"/>
              <a:t>Access to Handler variables</a:t>
            </a:r>
          </a:p>
          <a:p>
            <a:pPr marL="0" indent="0" algn="ctr">
              <a:buNone/>
            </a:pPr>
            <a:r>
              <a:rPr lang="en-GB" sz="1600" dirty="0" smtClean="0"/>
              <a:t>No @ViewBag required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12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Simple.Web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95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lang="en-GB" dirty="0" smtClean="0"/>
              <a:t>HTTP Interfaces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3384" y="2006302"/>
            <a:ext cx="2589684" cy="639762"/>
          </a:xfrm>
        </p:spPr>
        <p:txBody>
          <a:bodyPr/>
          <a:lstStyle/>
          <a:p>
            <a:r>
              <a:rPr lang="en-GB" dirty="0" smtClean="0"/>
              <a:t>Synchronous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3384" y="2646064"/>
            <a:ext cx="2589684" cy="3951288"/>
          </a:xfrm>
        </p:spPr>
        <p:txBody>
          <a:bodyPr/>
          <a:lstStyle/>
          <a:p>
            <a:r>
              <a:rPr lang="en-GB" dirty="0" err="1" smtClean="0"/>
              <a:t>IGet</a:t>
            </a:r>
            <a:endParaRPr lang="en-GB" dirty="0" smtClean="0"/>
          </a:p>
          <a:p>
            <a:r>
              <a:rPr lang="en-GB" dirty="0" err="1" smtClean="0"/>
              <a:t>IPost</a:t>
            </a:r>
            <a:r>
              <a:rPr lang="en-GB" dirty="0" smtClean="0"/>
              <a:t>&lt;T&gt;</a:t>
            </a:r>
            <a:endParaRPr lang="en-GB" dirty="0" smtClean="0"/>
          </a:p>
          <a:p>
            <a:r>
              <a:rPr lang="en-GB" dirty="0" err="1" smtClean="0"/>
              <a:t>IPut</a:t>
            </a:r>
            <a:r>
              <a:rPr lang="en-GB" dirty="0" smtClean="0"/>
              <a:t>&lt;T&gt;</a:t>
            </a:r>
            <a:endParaRPr lang="en-GB" dirty="0" smtClean="0"/>
          </a:p>
          <a:p>
            <a:r>
              <a:rPr lang="en-GB" dirty="0" err="1" smtClean="0"/>
              <a:t>IDelete</a:t>
            </a:r>
            <a:endParaRPr lang="en-GB" dirty="0" smtClean="0"/>
          </a:p>
          <a:p>
            <a:r>
              <a:rPr lang="en-GB" dirty="0" err="1" smtClean="0"/>
              <a:t>IPatch</a:t>
            </a:r>
            <a:r>
              <a:rPr lang="en-GB" dirty="0" smtClean="0"/>
              <a:t>&lt;T&gt;</a:t>
            </a:r>
            <a:endParaRPr lang="en-GB" dirty="0" smtClean="0"/>
          </a:p>
          <a:p>
            <a:r>
              <a:rPr lang="en-GB" dirty="0" err="1" smtClean="0"/>
              <a:t>IHead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0705" y="2006302"/>
            <a:ext cx="4041775" cy="639762"/>
          </a:xfrm>
        </p:spPr>
        <p:txBody>
          <a:bodyPr/>
          <a:lstStyle/>
          <a:p>
            <a:r>
              <a:rPr lang="en-GB" dirty="0" smtClean="0"/>
              <a:t>Asynchronous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0705" y="2646064"/>
            <a:ext cx="4041775" cy="3951288"/>
          </a:xfrm>
        </p:spPr>
        <p:txBody>
          <a:bodyPr/>
          <a:lstStyle/>
          <a:p>
            <a:r>
              <a:rPr lang="en-GB" dirty="0" err="1" smtClean="0"/>
              <a:t>IGetAsync</a:t>
            </a:r>
            <a:endParaRPr lang="en-GB" dirty="0"/>
          </a:p>
          <a:p>
            <a:r>
              <a:rPr lang="en-GB" dirty="0" err="1" smtClean="0"/>
              <a:t>IPostAsync</a:t>
            </a:r>
            <a:r>
              <a:rPr lang="en-GB" dirty="0" smtClean="0"/>
              <a:t>&lt;T&gt;</a:t>
            </a:r>
            <a:endParaRPr lang="en-GB" dirty="0"/>
          </a:p>
          <a:p>
            <a:r>
              <a:rPr lang="en-GB" dirty="0" err="1" smtClean="0"/>
              <a:t>IPutAsync</a:t>
            </a:r>
            <a:r>
              <a:rPr lang="en-GB" dirty="0" smtClean="0"/>
              <a:t>&lt;T&gt;</a:t>
            </a:r>
            <a:endParaRPr lang="en-GB" dirty="0"/>
          </a:p>
          <a:p>
            <a:r>
              <a:rPr lang="en-GB" dirty="0" err="1" smtClean="0"/>
              <a:t>IDelete</a:t>
            </a:r>
            <a:r>
              <a:rPr lang="en-GB" dirty="0" err="1"/>
              <a:t>Async</a:t>
            </a:r>
            <a:endParaRPr lang="en-GB" dirty="0"/>
          </a:p>
          <a:p>
            <a:r>
              <a:rPr lang="en-GB" dirty="0" err="1" smtClean="0"/>
              <a:t>IPatchAsync</a:t>
            </a:r>
            <a:r>
              <a:rPr lang="en-GB" dirty="0" smtClean="0"/>
              <a:t>&lt;T&gt;</a:t>
            </a:r>
            <a:endParaRPr lang="en-GB" dirty="0"/>
          </a:p>
          <a:p>
            <a:r>
              <a:rPr lang="en-GB" dirty="0" err="1" smtClean="0"/>
              <a:t>IHead</a:t>
            </a:r>
            <a:r>
              <a:rPr lang="en-GB" dirty="0" err="1"/>
              <a:t>Async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76953" y="5661248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OPTIONS handled automatically by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4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WP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208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Simple.Web</vt:lpstr>
      <vt:lpstr>MVH</vt:lpstr>
      <vt:lpstr>Handlers</vt:lpstr>
      <vt:lpstr>PowerPoint Presentation</vt:lpstr>
      <vt:lpstr>PowerPoint Presentation</vt:lpstr>
      <vt:lpstr>Handlers</vt:lpstr>
      <vt:lpstr>Views</vt:lpstr>
      <vt:lpstr>Demo</vt:lpstr>
      <vt:lpstr>HTTP Interfaces</vt:lpstr>
      <vt:lpstr>Other Interfaces</vt:lpstr>
      <vt:lpstr>OOWP</vt:lpstr>
      <vt:lpstr>REST HATEOAS</vt:lpstr>
      <vt:lpstr>RESTy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Simple.Web</dc:title>
  <dc:creator>Mark Rendle</dc:creator>
  <cp:lastModifiedBy>Mark Rendle</cp:lastModifiedBy>
  <cp:revision>12</cp:revision>
  <dcterms:created xsi:type="dcterms:W3CDTF">2012-05-28T22:28:50Z</dcterms:created>
  <dcterms:modified xsi:type="dcterms:W3CDTF">2012-08-31T22:44:17Z</dcterms:modified>
</cp:coreProperties>
</file>