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56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8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56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18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5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1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19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00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5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10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72D9-3CE7-4A47-9AEF-E4FB4CD5A5B7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AC0D-8315-435D-8B1A-6728474339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5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13" y="25044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PH" sz="10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 IN </a:t>
            </a:r>
            <a:endParaRPr lang="en-PH" sz="1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90"/>
            <a:ext cx="12192000" cy="6880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74" y="1373593"/>
            <a:ext cx="1838492" cy="1838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2377" y="326572"/>
            <a:ext cx="3726722" cy="211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622" y="190685"/>
            <a:ext cx="482299" cy="482819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/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195" y="3212085"/>
            <a:ext cx="5107451" cy="256556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02195" y="4494869"/>
            <a:ext cx="4912771" cy="4790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5" name="Rectangle 4"/>
          <p:cNvSpPr/>
          <p:nvPr/>
        </p:nvSpPr>
        <p:spPr>
          <a:xfrm>
            <a:off x="141550" y="855416"/>
            <a:ext cx="1776149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Dashboard</a:t>
            </a:r>
            <a:endParaRPr lang="en-PH" sz="1500" dirty="0"/>
          </a:p>
        </p:txBody>
      </p:sp>
      <p:sp>
        <p:nvSpPr>
          <p:cNvPr id="6" name="Rounded Rectangle 5"/>
          <p:cNvSpPr/>
          <p:nvPr/>
        </p:nvSpPr>
        <p:spPr>
          <a:xfrm>
            <a:off x="141550" y="1376423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300" y="1646617"/>
            <a:ext cx="9637012" cy="487521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5172" y="731776"/>
            <a:ext cx="2550528" cy="335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Hi (name of user)</a:t>
            </a:r>
            <a:endParaRPr lang="en-PH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028" y="1985541"/>
            <a:ext cx="286702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7361912" y="2018413"/>
            <a:ext cx="3029857" cy="82809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777669" y="2107427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19722" y="3287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bahala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angay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butang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dashboard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user please man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0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5" name="Rectangle 4"/>
          <p:cNvSpPr/>
          <p:nvPr/>
        </p:nvSpPr>
        <p:spPr>
          <a:xfrm>
            <a:off x="168263" y="1377765"/>
            <a:ext cx="1548526" cy="4260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My Files</a:t>
            </a:r>
            <a:endParaRPr lang="en-PH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5" y="1690476"/>
            <a:ext cx="9637012" cy="487521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ounded Rectangle 19"/>
          <p:cNvSpPr/>
          <p:nvPr/>
        </p:nvSpPr>
        <p:spPr>
          <a:xfrm>
            <a:off x="168262" y="872223"/>
            <a:ext cx="1649667" cy="4230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16" y="687399"/>
            <a:ext cx="2971362" cy="338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180" y="576064"/>
            <a:ext cx="10223142" cy="63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6" name="Rounded Rectangle 5"/>
          <p:cNvSpPr/>
          <p:nvPr/>
        </p:nvSpPr>
        <p:spPr>
          <a:xfrm>
            <a:off x="141550" y="1376423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028" y="1985541"/>
            <a:ext cx="286702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7361912" y="2018413"/>
            <a:ext cx="3029857" cy="82809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777669" y="2107427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19722" y="3287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bahala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angay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butang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dashboard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user please man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ounded Rectangle 19"/>
          <p:cNvSpPr/>
          <p:nvPr/>
        </p:nvSpPr>
        <p:spPr>
          <a:xfrm>
            <a:off x="156369" y="855740"/>
            <a:ext cx="1722468" cy="445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441" y="1848521"/>
            <a:ext cx="1776149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Announcement</a:t>
            </a:r>
            <a:endParaRPr lang="en-PH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069" y="1690688"/>
            <a:ext cx="9637012" cy="48752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6" y="691283"/>
            <a:ext cx="2971362" cy="33853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916836" y="1097358"/>
            <a:ext cx="1996808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All the Announcement</a:t>
            </a:r>
            <a:endParaRPr lang="en-PH" sz="15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6724"/>
              </p:ext>
            </p:extLst>
          </p:nvPr>
        </p:nvGraphicFramePr>
        <p:xfrm>
          <a:off x="2786190" y="2513901"/>
          <a:ext cx="9000524" cy="154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262"/>
                <a:gridCol w="4500262"/>
              </a:tblGrid>
              <a:tr h="810975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Announcement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Date</a:t>
                      </a:r>
                      <a:endParaRPr lang="en-PH" dirty="0"/>
                    </a:p>
                  </a:txBody>
                  <a:tcPr/>
                </a:tc>
              </a:tr>
              <a:tr h="736471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532570" y="4272452"/>
            <a:ext cx="6042377" cy="21336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Kung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pwede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marte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inig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click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nimu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sa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announcement, nay modal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nga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ipakita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ang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full announcement.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6" name="Rounded Rectangle 5"/>
          <p:cNvSpPr/>
          <p:nvPr/>
        </p:nvSpPr>
        <p:spPr>
          <a:xfrm>
            <a:off x="141550" y="1376423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028" y="1985541"/>
            <a:ext cx="286702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7361912" y="2018413"/>
            <a:ext cx="3029857" cy="82809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777669" y="2107427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19722" y="3287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bahala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angay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butang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dashboard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user please man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ounded Rectangle 19"/>
          <p:cNvSpPr/>
          <p:nvPr/>
        </p:nvSpPr>
        <p:spPr>
          <a:xfrm>
            <a:off x="156369" y="855740"/>
            <a:ext cx="1722468" cy="445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31" y="2379664"/>
            <a:ext cx="1776149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Profile</a:t>
            </a:r>
            <a:endParaRPr lang="en-PH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069" y="1690688"/>
            <a:ext cx="9637012" cy="48752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6" y="691283"/>
            <a:ext cx="2971362" cy="33853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916836" y="1097358"/>
            <a:ext cx="1996808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My Profile</a:t>
            </a:r>
            <a:endParaRPr lang="en-PH" sz="1500" dirty="0"/>
          </a:p>
        </p:txBody>
      </p:sp>
      <p:sp>
        <p:nvSpPr>
          <p:cNvPr id="27" name="Rounded Rectangle 26"/>
          <p:cNvSpPr/>
          <p:nvPr/>
        </p:nvSpPr>
        <p:spPr>
          <a:xfrm>
            <a:off x="207171" y="185423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049" y="1727934"/>
            <a:ext cx="4224782" cy="504439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8777669" y="2961982"/>
            <a:ext cx="2694027" cy="16365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Ing.ani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ra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laman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marte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. Peru kung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imung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panindoton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okay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kaajo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HAHAHAA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2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6" name="Rounded Rectangle 5"/>
          <p:cNvSpPr/>
          <p:nvPr/>
        </p:nvSpPr>
        <p:spPr>
          <a:xfrm>
            <a:off x="141550" y="1376423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028" y="1985541"/>
            <a:ext cx="286702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7361912" y="2018413"/>
            <a:ext cx="3029857" cy="82809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777669" y="2107427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19722" y="3287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bahala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angay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butang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dashboard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user please man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ounded Rectangle 19"/>
          <p:cNvSpPr/>
          <p:nvPr/>
        </p:nvSpPr>
        <p:spPr>
          <a:xfrm>
            <a:off x="156369" y="855740"/>
            <a:ext cx="1722468" cy="445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069" y="1690688"/>
            <a:ext cx="9637012" cy="48752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6" y="691283"/>
            <a:ext cx="2971362" cy="338538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207171" y="185423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0231" y="2881983"/>
            <a:ext cx="1776149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Logs</a:t>
            </a:r>
            <a:endParaRPr lang="en-PH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009" y="629326"/>
            <a:ext cx="10250890" cy="62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7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0231" y="2881983"/>
            <a:ext cx="1776149" cy="414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Logs</a:t>
            </a:r>
            <a:endParaRPr lang="en-PH" sz="1500" dirty="0"/>
          </a:p>
        </p:txBody>
      </p:sp>
      <p:sp>
        <p:nvSpPr>
          <p:cNvPr id="27" name="Rounded Rectangle 26"/>
          <p:cNvSpPr/>
          <p:nvPr/>
        </p:nvSpPr>
        <p:spPr>
          <a:xfrm>
            <a:off x="207171" y="185423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771" b="6666"/>
          <a:stretch/>
        </p:blipFill>
        <p:spPr>
          <a:xfrm>
            <a:off x="-1" y="0"/>
            <a:ext cx="12235323" cy="6858000"/>
          </a:xfrm>
        </p:spPr>
      </p:pic>
      <p:sp>
        <p:nvSpPr>
          <p:cNvPr id="6" name="Rounded Rectangle 5"/>
          <p:cNvSpPr/>
          <p:nvPr/>
        </p:nvSpPr>
        <p:spPr>
          <a:xfrm>
            <a:off x="141550" y="1376423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550" y="1874868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550" y="2400301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Profile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319" y="2925734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49" y="1134604"/>
            <a:ext cx="2971362" cy="338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028" y="1985541"/>
            <a:ext cx="286702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7361912" y="2018413"/>
            <a:ext cx="3029857" cy="82809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777669" y="2107427"/>
            <a:ext cx="1614100" cy="361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19722" y="3287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bahala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pay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angay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butang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dashboard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user please man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230928" cy="685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6" y="691283"/>
            <a:ext cx="2971362" cy="338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8305" y="486338"/>
            <a:ext cx="10209902" cy="5602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000" dirty="0" smtClean="0">
                <a:latin typeface="Arial Black" panose="020B0A04020102020204" pitchFamily="34" charset="0"/>
              </a:rPr>
              <a:t>MARTE GUIDE RA NI IKAW NAY BALAHA SA DESIGN OG PORMA,</a:t>
            </a:r>
          </a:p>
          <a:p>
            <a:pPr algn="ctr"/>
            <a:r>
              <a:rPr lang="en-PH" sz="5000" dirty="0" smtClean="0">
                <a:latin typeface="Arial Black" panose="020B0A04020102020204" pitchFamily="34" charset="0"/>
              </a:rPr>
              <a:t>UNTAG MASABTAN RA THANKSSSSSSSSSSSSSSSS</a:t>
            </a:r>
            <a:endParaRPr lang="en-PH" sz="5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5" y="1266279"/>
            <a:ext cx="1739638" cy="1739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3559" y="289502"/>
            <a:ext cx="4245706" cy="285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622" y="190685"/>
            <a:ext cx="482299" cy="482819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/</a:t>
            </a:r>
            <a:endParaRPr lang="en-P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996" y="3136961"/>
            <a:ext cx="5653977" cy="22704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592559" y="4365869"/>
            <a:ext cx="5539414" cy="3791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13" y="25044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PH" sz="10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  <a:endParaRPr lang="en-PH" sz="1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913" y="3830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balaha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design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guide rani)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 b="4725"/>
          <a:stretch/>
        </p:blipFill>
        <p:spPr>
          <a:xfrm>
            <a:off x="-3610303" y="-441433"/>
            <a:ext cx="20507432" cy="115354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3274749" y="1965846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3274749" y="2743010"/>
            <a:ext cx="1390531" cy="5543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Faculty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743199" y="-240873"/>
            <a:ext cx="4138089" cy="569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1672" y="865951"/>
            <a:ext cx="3048894" cy="5128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Hi Administrator!</a:t>
            </a:r>
            <a:endParaRPr lang="en-PH" dirty="0"/>
          </a:p>
        </p:txBody>
      </p:sp>
      <p:sp>
        <p:nvSpPr>
          <p:cNvPr id="14" name="Rounded Rectangle 13"/>
          <p:cNvSpPr/>
          <p:nvPr/>
        </p:nvSpPr>
        <p:spPr>
          <a:xfrm>
            <a:off x="-3274749" y="3591832"/>
            <a:ext cx="1218979" cy="4625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?</a:t>
            </a:r>
            <a:endParaRPr lang="en-PH" sz="15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-3331897" y="-223483"/>
            <a:ext cx="588698" cy="663564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626" y="-185936"/>
            <a:ext cx="514650" cy="514650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0631"/>
              </p:ext>
            </p:extLst>
          </p:nvPr>
        </p:nvGraphicFramePr>
        <p:xfrm>
          <a:off x="768204" y="6147161"/>
          <a:ext cx="15764084" cy="318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021"/>
                <a:gridCol w="3949687"/>
                <a:gridCol w="3932355"/>
                <a:gridCol w="3941021"/>
              </a:tblGrid>
              <a:tr h="111421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File</a:t>
                      </a:r>
                      <a:r>
                        <a:rPr lang="en-PH" baseline="0" dirty="0" smtClean="0"/>
                        <a:t> 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Uploaded by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Description</a:t>
                      </a:r>
                      <a:endParaRPr lang="en-PH" dirty="0"/>
                    </a:p>
                  </a:txBody>
                  <a:tcPr/>
                </a:tc>
              </a:tr>
              <a:tr h="1034955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1034955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 rot="5400000">
            <a:off x="9941926" y="10170063"/>
            <a:ext cx="420250" cy="43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2629810" y="9613337"/>
            <a:ext cx="12068671" cy="138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 err="1" smtClean="0"/>
              <a:t>Ang</a:t>
            </a:r>
            <a:r>
              <a:rPr lang="en-PH" sz="2000" dirty="0" smtClean="0"/>
              <a:t> dire </a:t>
            </a:r>
            <a:r>
              <a:rPr lang="en-PH" sz="2000" dirty="0" err="1" smtClean="0"/>
              <a:t>marte</a:t>
            </a:r>
            <a:r>
              <a:rPr lang="en-PH" sz="2000" dirty="0" smtClean="0"/>
              <a:t> is </a:t>
            </a:r>
            <a:r>
              <a:rPr lang="en-PH" sz="2000" dirty="0" err="1" smtClean="0"/>
              <a:t>ang</a:t>
            </a:r>
            <a:r>
              <a:rPr lang="en-PH" sz="2000" dirty="0" smtClean="0"/>
              <a:t> </a:t>
            </a:r>
            <a:r>
              <a:rPr lang="en-PH" sz="2000" dirty="0" err="1" smtClean="0"/>
              <a:t>mga</a:t>
            </a:r>
            <a:r>
              <a:rPr lang="en-PH" sz="2000" dirty="0" smtClean="0"/>
              <a:t> recent files </a:t>
            </a:r>
            <a:r>
              <a:rPr lang="en-PH" sz="2000" dirty="0" err="1" smtClean="0"/>
              <a:t>nga</a:t>
            </a:r>
            <a:r>
              <a:rPr lang="en-PH" sz="2000" dirty="0" smtClean="0"/>
              <a:t> </a:t>
            </a:r>
            <a:r>
              <a:rPr lang="en-PH" sz="2000" dirty="0" err="1" smtClean="0"/>
              <a:t>gi</a:t>
            </a:r>
            <a:r>
              <a:rPr lang="en-PH" sz="2000" dirty="0" smtClean="0"/>
              <a:t> share </a:t>
            </a:r>
            <a:r>
              <a:rPr lang="en-PH" sz="2000" dirty="0" err="1" smtClean="0"/>
              <a:t>nga</a:t>
            </a:r>
            <a:r>
              <a:rPr lang="en-PH" sz="2000" dirty="0" smtClean="0"/>
              <a:t> file </a:t>
            </a:r>
            <a:r>
              <a:rPr lang="en-PH" sz="2000" dirty="0" err="1" smtClean="0"/>
              <a:t>sa</a:t>
            </a:r>
            <a:r>
              <a:rPr lang="en-PH" sz="2000" dirty="0" smtClean="0"/>
              <a:t> user dire </a:t>
            </a:r>
            <a:r>
              <a:rPr lang="en-PH" sz="2000" dirty="0" err="1" smtClean="0"/>
              <a:t>sa</a:t>
            </a:r>
            <a:r>
              <a:rPr lang="en-PH" sz="2000" dirty="0" smtClean="0"/>
              <a:t> admin.</a:t>
            </a:r>
          </a:p>
          <a:p>
            <a:pPr algn="ctr"/>
            <a:r>
              <a:rPr lang="en-PH" sz="2000" dirty="0" smtClean="0"/>
              <a:t>Limit </a:t>
            </a:r>
            <a:r>
              <a:rPr lang="en-PH" sz="2000" dirty="0" err="1" smtClean="0"/>
              <a:t>laman</a:t>
            </a:r>
            <a:r>
              <a:rPr lang="en-PH" sz="2000" dirty="0" smtClean="0"/>
              <a:t> </a:t>
            </a:r>
            <a:r>
              <a:rPr lang="en-PH" sz="2000" dirty="0" err="1" smtClean="0"/>
              <a:t>marte</a:t>
            </a:r>
            <a:r>
              <a:rPr lang="en-PH" sz="2000" dirty="0" smtClean="0"/>
              <a:t> </a:t>
            </a:r>
            <a:r>
              <a:rPr lang="en-PH" sz="2000" dirty="0" err="1" smtClean="0"/>
              <a:t>og</a:t>
            </a:r>
            <a:r>
              <a:rPr lang="en-PH" sz="2000" dirty="0" smtClean="0"/>
              <a:t> 10 files </a:t>
            </a:r>
            <a:r>
              <a:rPr lang="en-PH" sz="2000" dirty="0" err="1" smtClean="0"/>
              <a:t>kada</a:t>
            </a:r>
            <a:r>
              <a:rPr lang="en-PH" sz="2000" dirty="0" smtClean="0"/>
              <a:t> page. </a:t>
            </a:r>
            <a:r>
              <a:rPr lang="en-PH" sz="2000" dirty="0" err="1" smtClean="0"/>
              <a:t>Butangi</a:t>
            </a:r>
            <a:r>
              <a:rPr lang="en-PH" sz="2000" dirty="0" smtClean="0"/>
              <a:t> </a:t>
            </a:r>
            <a:r>
              <a:rPr lang="en-PH" sz="2000" dirty="0" err="1" smtClean="0"/>
              <a:t>laman</a:t>
            </a:r>
            <a:r>
              <a:rPr lang="en-PH" sz="2000" dirty="0" smtClean="0"/>
              <a:t> </a:t>
            </a:r>
            <a:r>
              <a:rPr lang="en-PH" sz="2000" dirty="0" err="1" smtClean="0"/>
              <a:t>og</a:t>
            </a:r>
            <a:r>
              <a:rPr lang="en-PH" sz="2000" dirty="0" smtClean="0"/>
              <a:t> pagination.</a:t>
            </a:r>
            <a:endParaRPr lang="en-PH" sz="2000" dirty="0"/>
          </a:p>
        </p:txBody>
      </p:sp>
      <p:sp>
        <p:nvSpPr>
          <p:cNvPr id="37" name="Rounded Rectangle 36"/>
          <p:cNvSpPr/>
          <p:nvPr/>
        </p:nvSpPr>
        <p:spPr>
          <a:xfrm>
            <a:off x="-3311435" y="4416925"/>
            <a:ext cx="1218979" cy="4625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User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98135" y="2993121"/>
            <a:ext cx="1174918" cy="11974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69185" y="3053695"/>
            <a:ext cx="1174918" cy="11974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31668" y="-159701"/>
            <a:ext cx="6411751" cy="4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tx1"/>
                </a:solidFill>
              </a:rPr>
              <a:t>Notification </a:t>
            </a:r>
            <a:r>
              <a:rPr lang="en-PH" sz="2000" dirty="0" err="1">
                <a:solidFill>
                  <a:schemeClr val="tx1"/>
                </a:solidFill>
              </a:rPr>
              <a:t>ni</a:t>
            </a:r>
            <a:r>
              <a:rPr lang="en-PH" sz="2000" dirty="0">
                <a:solidFill>
                  <a:schemeClr val="tx1"/>
                </a:solidFill>
              </a:rPr>
              <a:t> dire </a:t>
            </a:r>
            <a:r>
              <a:rPr lang="en-PH" sz="2000" dirty="0" err="1">
                <a:solidFill>
                  <a:schemeClr val="tx1"/>
                </a:solidFill>
              </a:rPr>
              <a:t>marte</a:t>
            </a:r>
            <a:r>
              <a:rPr lang="en-PH" sz="2000" dirty="0">
                <a:solidFill>
                  <a:schemeClr val="tx1"/>
                </a:solidFill>
              </a:rPr>
              <a:t> </a:t>
            </a:r>
            <a:r>
              <a:rPr lang="en-PH" sz="2000" dirty="0" err="1">
                <a:solidFill>
                  <a:schemeClr val="tx1"/>
                </a:solidFill>
              </a:rPr>
              <a:t>sa</a:t>
            </a:r>
            <a:r>
              <a:rPr lang="en-PH" sz="2000" dirty="0">
                <a:solidFill>
                  <a:schemeClr val="tx1"/>
                </a:solidFill>
              </a:rPr>
              <a:t> </a:t>
            </a:r>
            <a:r>
              <a:rPr lang="en-PH" sz="2000" dirty="0" err="1">
                <a:solidFill>
                  <a:schemeClr val="tx1"/>
                </a:solidFill>
              </a:rPr>
              <a:t>mga</a:t>
            </a:r>
            <a:r>
              <a:rPr lang="en-PH" sz="2000" dirty="0">
                <a:solidFill>
                  <a:schemeClr val="tx1"/>
                </a:solidFill>
              </a:rPr>
              <a:t> </a:t>
            </a:r>
            <a:r>
              <a:rPr lang="en-PH" sz="2000" dirty="0" err="1">
                <a:solidFill>
                  <a:schemeClr val="tx1"/>
                </a:solidFill>
              </a:rPr>
              <a:t>ni</a:t>
            </a:r>
            <a:r>
              <a:rPr lang="en-PH" sz="2000" dirty="0">
                <a:solidFill>
                  <a:schemeClr val="tx1"/>
                </a:solidFill>
              </a:rPr>
              <a:t> send </a:t>
            </a:r>
            <a:r>
              <a:rPr lang="en-PH" sz="2000" dirty="0" err="1">
                <a:solidFill>
                  <a:schemeClr val="tx1"/>
                </a:solidFill>
              </a:rPr>
              <a:t>og</a:t>
            </a:r>
            <a:r>
              <a:rPr lang="en-PH" sz="2000" dirty="0">
                <a:solidFill>
                  <a:schemeClr val="tx1"/>
                </a:solidFill>
              </a:rPr>
              <a:t> file </a:t>
            </a:r>
            <a:r>
              <a:rPr lang="en-PH" sz="2000" dirty="0" err="1">
                <a:solidFill>
                  <a:schemeClr val="tx1"/>
                </a:solidFill>
              </a:rPr>
              <a:t>sa</a:t>
            </a:r>
            <a:r>
              <a:rPr lang="en-PH" sz="2000" dirty="0">
                <a:solidFill>
                  <a:schemeClr val="tx1"/>
                </a:solidFill>
              </a:rPr>
              <a:t> admin.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13327139" y="-141388"/>
            <a:ext cx="616301" cy="470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ounded Rectangle 52"/>
          <p:cNvSpPr/>
          <p:nvPr/>
        </p:nvSpPr>
        <p:spPr>
          <a:xfrm>
            <a:off x="-3311435" y="3610566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74750" y="1052020"/>
            <a:ext cx="2786019" cy="5976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Dashboard</a:t>
            </a:r>
            <a:endParaRPr lang="en-PH" sz="15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37" y="4128517"/>
            <a:ext cx="15365851" cy="167438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782380" y="4518368"/>
            <a:ext cx="12068671" cy="11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 err="1" smtClean="0"/>
              <a:t>Ang</a:t>
            </a:r>
            <a:r>
              <a:rPr lang="en-PH" sz="2000" dirty="0" smtClean="0"/>
              <a:t> dire </a:t>
            </a:r>
            <a:r>
              <a:rPr lang="en-PH" sz="2000" dirty="0" err="1" smtClean="0"/>
              <a:t>pud</a:t>
            </a:r>
            <a:r>
              <a:rPr lang="en-PH" sz="2000" dirty="0" smtClean="0"/>
              <a:t> </a:t>
            </a:r>
            <a:r>
              <a:rPr lang="en-PH" sz="2000" dirty="0" err="1" smtClean="0"/>
              <a:t>marte</a:t>
            </a:r>
            <a:r>
              <a:rPr lang="en-PH" sz="2000" dirty="0" smtClean="0"/>
              <a:t> is </a:t>
            </a:r>
            <a:r>
              <a:rPr lang="en-PH" sz="2000" dirty="0" err="1" smtClean="0"/>
              <a:t>ang</a:t>
            </a:r>
            <a:r>
              <a:rPr lang="en-PH" sz="2000" dirty="0" smtClean="0"/>
              <a:t> Number of Faculty </a:t>
            </a:r>
            <a:r>
              <a:rPr lang="en-PH" sz="2000" dirty="0" err="1" smtClean="0"/>
              <a:t>nga</a:t>
            </a:r>
            <a:r>
              <a:rPr lang="en-PH" sz="2000" dirty="0" smtClean="0"/>
              <a:t> </a:t>
            </a:r>
            <a:r>
              <a:rPr lang="en-PH" sz="2000" dirty="0" err="1" smtClean="0"/>
              <a:t>na</a:t>
            </a:r>
            <a:r>
              <a:rPr lang="en-PH" sz="2000" dirty="0" smtClean="0"/>
              <a:t> register </a:t>
            </a:r>
            <a:r>
              <a:rPr lang="en-PH" sz="2000" dirty="0" err="1" smtClean="0"/>
              <a:t>sa</a:t>
            </a:r>
            <a:r>
              <a:rPr lang="en-PH" sz="2000" dirty="0" smtClean="0"/>
              <a:t> system, </a:t>
            </a:r>
            <a:r>
              <a:rPr lang="en-PH" sz="2000" dirty="0" err="1" smtClean="0"/>
              <a:t>ja</a:t>
            </a:r>
            <a:r>
              <a:rPr lang="en-PH" sz="2000" dirty="0" smtClean="0"/>
              <a:t> </a:t>
            </a:r>
            <a:r>
              <a:rPr lang="en-PH" sz="2000" dirty="0" err="1" smtClean="0"/>
              <a:t>tanan</a:t>
            </a:r>
            <a:r>
              <a:rPr lang="en-PH" sz="2000" dirty="0" smtClean="0"/>
              <a:t> files </a:t>
            </a:r>
            <a:r>
              <a:rPr lang="en-PH" sz="2000" dirty="0" err="1" smtClean="0"/>
              <a:t>nga</a:t>
            </a:r>
            <a:r>
              <a:rPr lang="en-PH" sz="2000" dirty="0" smtClean="0"/>
              <a:t> </a:t>
            </a:r>
            <a:r>
              <a:rPr lang="en-PH" sz="2000" dirty="0" err="1" smtClean="0"/>
              <a:t>na</a:t>
            </a:r>
            <a:r>
              <a:rPr lang="en-PH" sz="2000" dirty="0" smtClean="0"/>
              <a:t> upload </a:t>
            </a:r>
            <a:r>
              <a:rPr lang="en-PH" sz="2000" dirty="0" err="1" smtClean="0"/>
              <a:t>og</a:t>
            </a:r>
            <a:r>
              <a:rPr lang="en-PH" sz="2000" dirty="0" smtClean="0"/>
              <a:t> personal files </a:t>
            </a:r>
            <a:r>
              <a:rPr lang="en-PH" sz="2000" dirty="0" err="1" smtClean="0"/>
              <a:t>sa</a:t>
            </a:r>
            <a:r>
              <a:rPr lang="en-PH" sz="2000" dirty="0" smtClean="0"/>
              <a:t> admin </a:t>
            </a:r>
            <a:r>
              <a:rPr lang="en-PH" sz="2000" dirty="0" err="1" smtClean="0"/>
              <a:t>nga</a:t>
            </a:r>
            <a:r>
              <a:rPr lang="en-PH" sz="2000" dirty="0" smtClean="0"/>
              <a:t> </a:t>
            </a:r>
            <a:r>
              <a:rPr lang="en-PH" sz="2000" dirty="0" err="1" smtClean="0"/>
              <a:t>na</a:t>
            </a:r>
            <a:r>
              <a:rPr lang="en-PH" sz="2000" dirty="0" smtClean="0"/>
              <a:t> upload. INDICATOR RANI MARTE.  </a:t>
            </a:r>
            <a:endParaRPr lang="en-PH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6306209" y="3006336"/>
            <a:ext cx="4715875" cy="1288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11816413" y="2906444"/>
            <a:ext cx="4715875" cy="12889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20853" r="55835" b="69037"/>
          <a:stretch/>
        </p:blipFill>
        <p:spPr>
          <a:xfrm>
            <a:off x="892147" y="2986321"/>
            <a:ext cx="4715875" cy="12889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61421" y="5516147"/>
            <a:ext cx="1752657" cy="5262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Recently Uploaded Files</a:t>
            </a:r>
            <a:endParaRPr lang="en-PH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3" y="3200009"/>
            <a:ext cx="1069045" cy="901562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2342988" y="3216403"/>
            <a:ext cx="2343312" cy="3856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Number of Faculties</a:t>
            </a:r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852185" y="3216403"/>
            <a:ext cx="2343312" cy="3856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All Files Uploaded</a:t>
            </a:r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9684" y="3052378"/>
            <a:ext cx="944157" cy="944157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3143419" y="3216402"/>
            <a:ext cx="2343312" cy="3856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Personal Files</a:t>
            </a:r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816413" y="2906444"/>
            <a:ext cx="1174918" cy="11974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85" y="3129568"/>
            <a:ext cx="751173" cy="7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4442"/>
          <a:stretch/>
        </p:blipFill>
        <p:spPr>
          <a:xfrm>
            <a:off x="-50518" y="0"/>
            <a:ext cx="1242203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500" y="750173"/>
            <a:ext cx="1763486" cy="4281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My Files</a:t>
            </a:r>
            <a:endParaRPr lang="en-PH" sz="1500" dirty="0"/>
          </a:p>
        </p:txBody>
      </p:sp>
      <p:sp>
        <p:nvSpPr>
          <p:cNvPr id="5" name="Rounded Rectangle 4"/>
          <p:cNvSpPr/>
          <p:nvPr/>
        </p:nvSpPr>
        <p:spPr>
          <a:xfrm>
            <a:off x="133674" y="1855890"/>
            <a:ext cx="1390531" cy="38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Faculty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801" y="2377396"/>
            <a:ext cx="1390531" cy="3349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801" y="2834782"/>
            <a:ext cx="1390531" cy="3349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?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5" y="3348548"/>
            <a:ext cx="1390531" cy="3349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User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67" y="100840"/>
            <a:ext cx="322414" cy="3224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28821" r="3500" b="30922"/>
          <a:stretch/>
        </p:blipFill>
        <p:spPr>
          <a:xfrm>
            <a:off x="2405553" y="2232562"/>
            <a:ext cx="9518073" cy="279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99437" y="689004"/>
            <a:ext cx="1896739" cy="3283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500" dirty="0" smtClean="0"/>
              <a:t>All Files</a:t>
            </a:r>
            <a:endParaRPr lang="en-PH" sz="1500" dirty="0"/>
          </a:p>
        </p:txBody>
      </p:sp>
      <p:sp>
        <p:nvSpPr>
          <p:cNvPr id="13" name="Rectangle 12"/>
          <p:cNvSpPr/>
          <p:nvPr/>
        </p:nvSpPr>
        <p:spPr>
          <a:xfrm>
            <a:off x="3546763" y="5014820"/>
            <a:ext cx="6758046" cy="950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Mao </a:t>
            </a:r>
            <a:r>
              <a:rPr lang="en-PH" sz="2000" dirty="0" err="1" smtClean="0"/>
              <a:t>ra</a:t>
            </a:r>
            <a:r>
              <a:rPr lang="en-PH" sz="2000" dirty="0" smtClean="0"/>
              <a:t> </a:t>
            </a:r>
            <a:r>
              <a:rPr lang="en-PH" sz="2000" dirty="0" err="1" smtClean="0"/>
              <a:t>ni</a:t>
            </a:r>
            <a:r>
              <a:rPr lang="en-PH" sz="2000" dirty="0" smtClean="0"/>
              <a:t> </a:t>
            </a:r>
            <a:r>
              <a:rPr lang="en-PH" sz="2000" dirty="0" err="1" smtClean="0"/>
              <a:t>sud</a:t>
            </a:r>
            <a:r>
              <a:rPr lang="en-PH" sz="2000" dirty="0" smtClean="0"/>
              <a:t> </a:t>
            </a:r>
            <a:r>
              <a:rPr lang="en-PH" sz="2000" dirty="0" err="1" smtClean="0"/>
              <a:t>sa</a:t>
            </a:r>
            <a:r>
              <a:rPr lang="en-PH" sz="2000" dirty="0" smtClean="0"/>
              <a:t> My Files </a:t>
            </a:r>
            <a:r>
              <a:rPr lang="en-PH" sz="2000" dirty="0" err="1" smtClean="0"/>
              <a:t>marte</a:t>
            </a:r>
            <a:r>
              <a:rPr lang="en-PH" sz="2000" dirty="0" smtClean="0"/>
              <a:t>, guide </a:t>
            </a:r>
            <a:r>
              <a:rPr lang="en-PH" sz="2000" dirty="0" err="1" smtClean="0"/>
              <a:t>ra</a:t>
            </a:r>
            <a:r>
              <a:rPr lang="en-PH" sz="2000" dirty="0" smtClean="0"/>
              <a:t> </a:t>
            </a:r>
            <a:r>
              <a:rPr lang="en-PH" sz="2000" dirty="0" err="1" smtClean="0"/>
              <a:t>ni</a:t>
            </a:r>
            <a:r>
              <a:rPr lang="en-PH" sz="2000" dirty="0" smtClean="0"/>
              <a:t> </a:t>
            </a:r>
            <a:r>
              <a:rPr lang="en-PH" sz="2000" dirty="0" err="1" smtClean="0"/>
              <a:t>marte</a:t>
            </a:r>
            <a:r>
              <a:rPr lang="en-PH" sz="2000" dirty="0" smtClean="0"/>
              <a:t> </a:t>
            </a:r>
            <a:r>
              <a:rPr lang="en-PH" sz="2000" dirty="0" err="1" smtClean="0"/>
              <a:t>sa</a:t>
            </a:r>
            <a:r>
              <a:rPr lang="en-PH" sz="2000" dirty="0" smtClean="0"/>
              <a:t> </a:t>
            </a:r>
            <a:r>
              <a:rPr lang="en-PH" sz="2000" dirty="0" err="1" smtClean="0"/>
              <a:t>purma</a:t>
            </a:r>
            <a:r>
              <a:rPr lang="en-PH" sz="2000" dirty="0" smtClean="0"/>
              <a:t> </a:t>
            </a:r>
            <a:r>
              <a:rPr lang="en-PH" sz="2000" dirty="0" err="1" smtClean="0"/>
              <a:t>ikaw</a:t>
            </a:r>
            <a:r>
              <a:rPr lang="en-PH" sz="2000" dirty="0" smtClean="0"/>
              <a:t> nay </a:t>
            </a:r>
            <a:r>
              <a:rPr lang="en-PH" sz="2000" dirty="0" err="1" smtClean="0"/>
              <a:t>bahala</a:t>
            </a:r>
            <a:r>
              <a:rPr lang="en-PH" sz="2000" dirty="0" smtClean="0"/>
              <a:t> </a:t>
            </a:r>
            <a:r>
              <a:rPr lang="en-PH" sz="2000" dirty="0" err="1" smtClean="0"/>
              <a:t>marte</a:t>
            </a:r>
            <a:r>
              <a:rPr lang="en-PH" sz="2000" dirty="0" smtClean="0"/>
              <a:t>. </a:t>
            </a:r>
            <a:r>
              <a:rPr lang="en-PH" sz="2000" dirty="0" err="1" smtClean="0"/>
              <a:t>Palihog</a:t>
            </a:r>
            <a:r>
              <a:rPr lang="en-PH" sz="2000" dirty="0" smtClean="0"/>
              <a:t> </a:t>
            </a:r>
            <a:r>
              <a:rPr lang="en-PH" sz="2000" dirty="0" err="1" smtClean="0"/>
              <a:t>laman</a:t>
            </a:r>
            <a:r>
              <a:rPr lang="en-PH" sz="2000" dirty="0" smtClean="0"/>
              <a:t> </a:t>
            </a:r>
            <a:r>
              <a:rPr lang="en-PH" sz="2000" dirty="0" err="1" smtClean="0"/>
              <a:t>kug</a:t>
            </a:r>
            <a:r>
              <a:rPr lang="en-PH" sz="2000" dirty="0" smtClean="0"/>
              <a:t> </a:t>
            </a:r>
            <a:r>
              <a:rPr lang="en-PH" sz="2000" dirty="0" err="1" smtClean="0"/>
              <a:t>utro</a:t>
            </a:r>
            <a:r>
              <a:rPr lang="en-PH" sz="2000" dirty="0" smtClean="0"/>
              <a:t> </a:t>
            </a:r>
            <a:r>
              <a:rPr lang="en-PH" sz="2000" dirty="0" err="1" smtClean="0"/>
              <a:t>sa</a:t>
            </a:r>
            <a:r>
              <a:rPr lang="en-PH" sz="2000" dirty="0" smtClean="0"/>
              <a:t> logo </a:t>
            </a:r>
            <a:r>
              <a:rPr lang="en-PH" sz="2000" dirty="0" err="1" smtClean="0"/>
              <a:t>anang</a:t>
            </a:r>
            <a:r>
              <a:rPr lang="en-PH" sz="2000" dirty="0" smtClean="0"/>
              <a:t> </a:t>
            </a:r>
            <a:r>
              <a:rPr lang="en-PH" sz="2000" dirty="0" err="1" smtClean="0"/>
              <a:t>kada</a:t>
            </a:r>
            <a:r>
              <a:rPr lang="en-PH" sz="2000" dirty="0" smtClean="0"/>
              <a:t> files</a:t>
            </a:r>
            <a:endParaRPr lang="en-PH" sz="2000" dirty="0"/>
          </a:p>
        </p:txBody>
      </p:sp>
      <p:sp>
        <p:nvSpPr>
          <p:cNvPr id="14" name="Rectangle 13"/>
          <p:cNvSpPr/>
          <p:nvPr/>
        </p:nvSpPr>
        <p:spPr>
          <a:xfrm>
            <a:off x="462461" y="112646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801" y="20639"/>
            <a:ext cx="482299" cy="482819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/</a:t>
            </a:r>
            <a:endParaRPr lang="en-PH" dirty="0"/>
          </a:p>
        </p:txBody>
      </p:sp>
      <p:sp>
        <p:nvSpPr>
          <p:cNvPr id="16" name="Right Arrow 15"/>
          <p:cNvSpPr/>
          <p:nvPr/>
        </p:nvSpPr>
        <p:spPr>
          <a:xfrm rot="12284697">
            <a:off x="4061677" y="1731194"/>
            <a:ext cx="415399" cy="41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592" y="503458"/>
            <a:ext cx="3026733" cy="261949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164590" y="2756684"/>
            <a:ext cx="751015" cy="3204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500" dirty="0" smtClean="0"/>
              <a:t>Send</a:t>
            </a:r>
            <a:endParaRPr lang="en-PH" sz="1500" dirty="0"/>
          </a:p>
        </p:txBody>
      </p:sp>
      <p:sp>
        <p:nvSpPr>
          <p:cNvPr id="22" name="Rectangle 21"/>
          <p:cNvSpPr/>
          <p:nvPr/>
        </p:nvSpPr>
        <p:spPr>
          <a:xfrm>
            <a:off x="5154568" y="2469879"/>
            <a:ext cx="1546083" cy="205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500" dirty="0" smtClean="0"/>
              <a:t>List of Faculty       </a:t>
            </a:r>
            <a:endParaRPr lang="en-PH" sz="1500" dirty="0"/>
          </a:p>
        </p:txBody>
      </p:sp>
      <p:sp>
        <p:nvSpPr>
          <p:cNvPr id="23" name="Rectangle 22"/>
          <p:cNvSpPr/>
          <p:nvPr/>
        </p:nvSpPr>
        <p:spPr>
          <a:xfrm>
            <a:off x="5154568" y="2711507"/>
            <a:ext cx="1643272" cy="246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500" dirty="0" smtClean="0"/>
              <a:t>Share to all Faculty</a:t>
            </a:r>
            <a:endParaRPr lang="en-PH" sz="1500" dirty="0"/>
          </a:p>
        </p:txBody>
      </p:sp>
      <p:sp>
        <p:nvSpPr>
          <p:cNvPr id="25" name="Rectangle 24"/>
          <p:cNvSpPr/>
          <p:nvPr/>
        </p:nvSpPr>
        <p:spPr>
          <a:xfrm>
            <a:off x="5027206" y="2779241"/>
            <a:ext cx="86664" cy="8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Chevron 25"/>
          <p:cNvSpPr/>
          <p:nvPr/>
        </p:nvSpPr>
        <p:spPr>
          <a:xfrm rot="5400000">
            <a:off x="6505457" y="2488502"/>
            <a:ext cx="129738" cy="1376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8500" y="1273235"/>
            <a:ext cx="1758660" cy="417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Faculty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1475" y="1638417"/>
            <a:ext cx="2804801" cy="12090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>
                <a:solidFill>
                  <a:schemeClr val="tx1"/>
                </a:solidFill>
              </a:rPr>
              <a:t>Drop down </a:t>
            </a:r>
            <a:r>
              <a:rPr lang="en-PH" sz="1500" dirty="0" err="1">
                <a:solidFill>
                  <a:schemeClr val="tx1"/>
                </a:solidFill>
              </a:rPr>
              <a:t>ni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sija</a:t>
            </a:r>
            <a:r>
              <a:rPr lang="en-PH" sz="1500" dirty="0">
                <a:solidFill>
                  <a:schemeClr val="tx1"/>
                </a:solidFill>
              </a:rPr>
              <a:t> dire </a:t>
            </a:r>
            <a:r>
              <a:rPr lang="en-PH" sz="1500" dirty="0" err="1">
                <a:solidFill>
                  <a:schemeClr val="tx1"/>
                </a:solidFill>
              </a:rPr>
              <a:t>nga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makapili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raka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kinsa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ang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sendan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nimu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og</a:t>
            </a:r>
            <a:r>
              <a:rPr lang="en-PH" sz="1500" dirty="0">
                <a:solidFill>
                  <a:schemeClr val="tx1"/>
                </a:solidFill>
              </a:rPr>
              <a:t> files, </a:t>
            </a:r>
            <a:r>
              <a:rPr lang="en-PH" sz="1500" dirty="0" err="1">
                <a:solidFill>
                  <a:schemeClr val="tx1"/>
                </a:solidFill>
              </a:rPr>
              <a:t>pwede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pud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tanan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nimu</a:t>
            </a:r>
            <a:r>
              <a:rPr lang="en-PH" sz="1500" dirty="0">
                <a:solidFill>
                  <a:schemeClr val="tx1"/>
                </a:solidFill>
              </a:rPr>
              <a:t> </a:t>
            </a:r>
            <a:r>
              <a:rPr lang="en-PH" sz="1500" dirty="0" err="1">
                <a:solidFill>
                  <a:schemeClr val="tx1"/>
                </a:solidFill>
              </a:rPr>
              <a:t>sendan</a:t>
            </a:r>
            <a:r>
              <a:rPr lang="en-PH" sz="1500" dirty="0">
                <a:solidFill>
                  <a:schemeClr val="tx1"/>
                </a:solidFill>
              </a:rPr>
              <a:t> dire mag check </a:t>
            </a:r>
            <a:r>
              <a:rPr lang="en-PH" sz="1500" dirty="0" err="1">
                <a:solidFill>
                  <a:schemeClr val="tx1"/>
                </a:solidFill>
              </a:rPr>
              <a:t>sa</a:t>
            </a:r>
            <a:r>
              <a:rPr lang="en-PH" sz="1500" dirty="0">
                <a:solidFill>
                  <a:schemeClr val="tx1"/>
                </a:solidFill>
              </a:rPr>
              <a:t> share to all faculty.</a:t>
            </a:r>
            <a:endParaRPr lang="en-PH" sz="15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6" r="1426" b="4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675" y="1787759"/>
            <a:ext cx="1763486" cy="428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Faculty</a:t>
            </a:r>
            <a:endParaRPr lang="en-PH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137996" y="1269314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996" y="760723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6409" y="720733"/>
            <a:ext cx="1763486" cy="4281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All Faculty</a:t>
            </a:r>
            <a:endParaRPr lang="en-PH" sz="1500" dirty="0"/>
          </a:p>
        </p:txBody>
      </p:sp>
      <p:sp>
        <p:nvSpPr>
          <p:cNvPr id="12" name="Rectangle 11"/>
          <p:cNvSpPr/>
          <p:nvPr/>
        </p:nvSpPr>
        <p:spPr>
          <a:xfrm>
            <a:off x="2459420" y="4900695"/>
            <a:ext cx="9364718" cy="1804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 err="1" smtClean="0"/>
              <a:t>Ikaw</a:t>
            </a:r>
            <a:r>
              <a:rPr lang="en-PH" sz="1500" dirty="0" smtClean="0"/>
              <a:t> </a:t>
            </a:r>
            <a:r>
              <a:rPr lang="en-PH" sz="1500" dirty="0" err="1" smtClean="0"/>
              <a:t>nalaman</a:t>
            </a:r>
            <a:r>
              <a:rPr lang="en-PH" sz="1500" dirty="0" smtClean="0"/>
              <a:t>  </a:t>
            </a:r>
            <a:r>
              <a:rPr lang="en-PH" sz="1500" dirty="0" err="1" smtClean="0"/>
              <a:t>bahala</a:t>
            </a:r>
            <a:r>
              <a:rPr lang="en-PH" sz="1500" dirty="0" smtClean="0"/>
              <a:t> </a:t>
            </a:r>
            <a:r>
              <a:rPr lang="en-PH" sz="1500" dirty="0" err="1" smtClean="0"/>
              <a:t>sa</a:t>
            </a:r>
            <a:r>
              <a:rPr lang="en-PH" sz="1500" dirty="0" smtClean="0"/>
              <a:t> </a:t>
            </a:r>
            <a:r>
              <a:rPr lang="en-PH" sz="1500" dirty="0" err="1" smtClean="0"/>
              <a:t>purma</a:t>
            </a:r>
            <a:r>
              <a:rPr lang="en-PH" sz="1500" dirty="0" smtClean="0"/>
              <a:t> </a:t>
            </a:r>
            <a:r>
              <a:rPr lang="en-PH" sz="1500" dirty="0" err="1" smtClean="0"/>
              <a:t>ani</a:t>
            </a:r>
            <a:r>
              <a:rPr lang="en-PH" sz="1500" dirty="0" smtClean="0"/>
              <a:t> </a:t>
            </a:r>
            <a:r>
              <a:rPr lang="en-PH" sz="1500" dirty="0" err="1" smtClean="0"/>
              <a:t>marte</a:t>
            </a:r>
            <a:r>
              <a:rPr lang="en-PH" sz="1500" dirty="0" smtClean="0"/>
              <a:t>, </a:t>
            </a:r>
            <a:r>
              <a:rPr lang="en-PH" sz="1500" dirty="0" err="1" smtClean="0"/>
              <a:t>basta</a:t>
            </a:r>
            <a:r>
              <a:rPr lang="en-PH" sz="1500" dirty="0" smtClean="0"/>
              <a:t> dire is </a:t>
            </a:r>
            <a:r>
              <a:rPr lang="en-PH" sz="1500" dirty="0" err="1" smtClean="0"/>
              <a:t>ang</a:t>
            </a:r>
            <a:r>
              <a:rPr lang="en-PH" sz="1500" dirty="0" smtClean="0"/>
              <a:t> list </a:t>
            </a:r>
            <a:r>
              <a:rPr lang="en-PH" sz="1500" dirty="0" err="1" smtClean="0"/>
              <a:t>sa</a:t>
            </a:r>
            <a:r>
              <a:rPr lang="en-PH" sz="1500" dirty="0" smtClean="0"/>
              <a:t> </a:t>
            </a:r>
            <a:r>
              <a:rPr lang="en-PH" sz="1500" dirty="0" err="1" smtClean="0"/>
              <a:t>mga</a:t>
            </a:r>
            <a:r>
              <a:rPr lang="en-PH" sz="1500" dirty="0" smtClean="0"/>
              <a:t> faculty </a:t>
            </a:r>
            <a:r>
              <a:rPr lang="en-PH" sz="1500" dirty="0" err="1" smtClean="0"/>
              <a:t>nga</a:t>
            </a:r>
            <a:r>
              <a:rPr lang="en-PH" sz="1500" dirty="0" smtClean="0"/>
              <a:t> </a:t>
            </a:r>
            <a:r>
              <a:rPr lang="en-PH" sz="1500" dirty="0" err="1" smtClean="0"/>
              <a:t>na</a:t>
            </a:r>
            <a:r>
              <a:rPr lang="en-PH" sz="1500" dirty="0" smtClean="0"/>
              <a:t>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 err="1" smtClean="0"/>
              <a:t>Ineg</a:t>
            </a:r>
            <a:r>
              <a:rPr lang="en-PH" sz="1500" dirty="0" smtClean="0"/>
              <a:t> add </a:t>
            </a:r>
            <a:r>
              <a:rPr lang="en-PH" sz="1500" dirty="0" err="1" smtClean="0"/>
              <a:t>sa</a:t>
            </a:r>
            <a:r>
              <a:rPr lang="en-PH" sz="1500" dirty="0" smtClean="0"/>
              <a:t> new user automatic  </a:t>
            </a:r>
            <a:r>
              <a:rPr lang="en-PH" sz="1500" dirty="0" err="1" smtClean="0"/>
              <a:t>sija</a:t>
            </a:r>
            <a:r>
              <a:rPr lang="en-PH" sz="1500" dirty="0" smtClean="0"/>
              <a:t> ma add dire </a:t>
            </a:r>
            <a:r>
              <a:rPr lang="en-PH" sz="1500" dirty="0" err="1" smtClean="0"/>
              <a:t>sa</a:t>
            </a:r>
            <a:r>
              <a:rPr lang="en-PH" sz="1500" dirty="0" smtClean="0"/>
              <a:t> faculty </a:t>
            </a:r>
            <a:r>
              <a:rPr lang="en-PH" sz="1500" dirty="0" err="1" smtClean="0"/>
              <a:t>nga</a:t>
            </a:r>
            <a:r>
              <a:rPr lang="en-PH" sz="1500" dirty="0" smtClean="0"/>
              <a:t>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 err="1" smtClean="0"/>
              <a:t>Ig</a:t>
            </a:r>
            <a:r>
              <a:rPr lang="en-PH" sz="1500" dirty="0" smtClean="0"/>
              <a:t> click </a:t>
            </a:r>
            <a:r>
              <a:rPr lang="en-PH" sz="1500" dirty="0" err="1" smtClean="0"/>
              <a:t>sa</a:t>
            </a:r>
            <a:r>
              <a:rPr lang="en-PH" sz="1500" dirty="0" smtClean="0"/>
              <a:t> box Makita </a:t>
            </a:r>
            <a:r>
              <a:rPr lang="en-PH" sz="1500" dirty="0" err="1" smtClean="0"/>
              <a:t>ang</a:t>
            </a:r>
            <a:r>
              <a:rPr lang="en-PH" sz="1500" dirty="0" smtClean="0"/>
              <a:t> </a:t>
            </a:r>
            <a:r>
              <a:rPr lang="en-PH" sz="1500" dirty="0" err="1" smtClean="0"/>
              <a:t>mga</a:t>
            </a:r>
            <a:r>
              <a:rPr lang="en-PH" sz="1500" dirty="0" smtClean="0"/>
              <a:t> files or folder </a:t>
            </a:r>
            <a:r>
              <a:rPr lang="en-PH" sz="1500" dirty="0" err="1" smtClean="0"/>
              <a:t>nga</a:t>
            </a:r>
            <a:r>
              <a:rPr lang="en-PH" sz="1500" dirty="0" smtClean="0"/>
              <a:t> </a:t>
            </a:r>
            <a:r>
              <a:rPr lang="en-PH" sz="1500" dirty="0" err="1" smtClean="0"/>
              <a:t>ge</a:t>
            </a:r>
            <a:r>
              <a:rPr lang="en-PH" sz="1500" dirty="0" smtClean="0"/>
              <a:t> share </a:t>
            </a:r>
            <a:r>
              <a:rPr lang="en-PH" sz="1500" dirty="0" err="1" smtClean="0"/>
              <a:t>ni</a:t>
            </a:r>
            <a:r>
              <a:rPr lang="en-PH" sz="1500" dirty="0" smtClean="0"/>
              <a:t> </a:t>
            </a:r>
            <a:r>
              <a:rPr lang="en-PH" sz="1500" dirty="0" err="1" smtClean="0"/>
              <a:t>aldrin</a:t>
            </a:r>
            <a:r>
              <a:rPr lang="en-PH" sz="1500" dirty="0" smtClean="0"/>
              <a:t> </a:t>
            </a:r>
            <a:r>
              <a:rPr lang="en-PH" sz="1500" dirty="0" err="1" smtClean="0"/>
              <a:t>sa</a:t>
            </a:r>
            <a:r>
              <a:rPr lang="en-PH" sz="1500" dirty="0" smtClean="0"/>
              <a:t>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500" dirty="0" smtClean="0"/>
          </a:p>
          <a:p>
            <a:r>
              <a:rPr lang="en-PH" sz="1500" dirty="0" smtClean="0"/>
              <a:t> </a:t>
            </a:r>
            <a:endParaRPr lang="en-PH" sz="1500" dirty="0"/>
          </a:p>
        </p:txBody>
      </p:sp>
      <p:sp>
        <p:nvSpPr>
          <p:cNvPr id="13" name="Rounded Rectangle 12"/>
          <p:cNvSpPr/>
          <p:nvPr/>
        </p:nvSpPr>
        <p:spPr>
          <a:xfrm>
            <a:off x="3124624" y="2764222"/>
            <a:ext cx="1646509" cy="13851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26289" y="2946949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Balansay</a:t>
            </a:r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-PH" sz="12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Aldrin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64" y="3502905"/>
            <a:ext cx="967627" cy="76840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20070399">
            <a:off x="4682836" y="3380705"/>
            <a:ext cx="350237" cy="32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ounded Rectangle 18"/>
          <p:cNvSpPr/>
          <p:nvPr/>
        </p:nvSpPr>
        <p:spPr>
          <a:xfrm>
            <a:off x="116054" y="2329107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4140" y="2873787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User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9451" y="79066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924" y="1903945"/>
            <a:ext cx="6985675" cy="2844349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8953"/>
              </p:ext>
            </p:extLst>
          </p:nvPr>
        </p:nvGraphicFramePr>
        <p:xfrm>
          <a:off x="5701806" y="2483856"/>
          <a:ext cx="5784819" cy="100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73"/>
                <a:gridCol w="1928273"/>
                <a:gridCol w="1928273"/>
              </a:tblGrid>
              <a:tr h="502730">
                <a:tc>
                  <a:txBody>
                    <a:bodyPr/>
                    <a:lstStyle/>
                    <a:p>
                      <a:r>
                        <a:rPr lang="en-PH" dirty="0" smtClean="0"/>
                        <a:t>File 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Date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Description</a:t>
                      </a:r>
                      <a:endParaRPr lang="en-PH" dirty="0"/>
                    </a:p>
                  </a:txBody>
                  <a:tcPr/>
                </a:tc>
              </a:tr>
              <a:tr h="50273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748189" y="1087362"/>
            <a:ext cx="2153334" cy="3045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505751" y="2186065"/>
            <a:ext cx="2153334" cy="3045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24" y="51133"/>
            <a:ext cx="380551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5" b="55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996" y="760723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996" y="1269314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117" y="1777905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Faculty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117" y="2854421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User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117" y="2305095"/>
            <a:ext cx="1763486" cy="4281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Announcement</a:t>
            </a:r>
            <a:endParaRPr lang="en-PH" sz="1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81" y="1995462"/>
            <a:ext cx="9637012" cy="39238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40" y="607761"/>
            <a:ext cx="6372225" cy="7939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47166" y="981759"/>
            <a:ext cx="1763486" cy="4281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500" dirty="0" smtClean="0"/>
              <a:t>Announcements</a:t>
            </a:r>
            <a:endParaRPr lang="en-PH" sz="15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49685"/>
              </p:ext>
            </p:extLst>
          </p:nvPr>
        </p:nvGraphicFramePr>
        <p:xfrm>
          <a:off x="2756048" y="30990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Announcement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Date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02548" y="2532280"/>
            <a:ext cx="1952331" cy="428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Create Announcement</a:t>
            </a:r>
            <a:endParaRPr lang="en-PH" sz="1500" dirty="0"/>
          </a:p>
        </p:txBody>
      </p:sp>
      <p:sp>
        <p:nvSpPr>
          <p:cNvPr id="18" name="Right Arrow 17"/>
          <p:cNvSpPr/>
          <p:nvPr/>
        </p:nvSpPr>
        <p:spPr>
          <a:xfrm>
            <a:off x="4801919" y="2564778"/>
            <a:ext cx="304038" cy="37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2465"/>
          <a:stretch/>
        </p:blipFill>
        <p:spPr>
          <a:xfrm>
            <a:off x="7541326" y="828474"/>
            <a:ext cx="3651999" cy="2247962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7646573" y="872446"/>
            <a:ext cx="2068796" cy="1554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</a:t>
            </a:r>
            <a:endParaRPr lang="en-PH" sz="15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30112" y="2450679"/>
            <a:ext cx="1806879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Share to Faculty</a:t>
            </a:r>
            <a:endParaRPr lang="en-PH" sz="15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07750" y="2640342"/>
            <a:ext cx="631808" cy="428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Send</a:t>
            </a:r>
            <a:endParaRPr lang="en-PH" sz="1500" dirty="0"/>
          </a:p>
        </p:txBody>
      </p:sp>
      <p:sp>
        <p:nvSpPr>
          <p:cNvPr id="25" name="Rectangle 24"/>
          <p:cNvSpPr/>
          <p:nvPr/>
        </p:nvSpPr>
        <p:spPr>
          <a:xfrm>
            <a:off x="496389" y="5165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63" y="9633"/>
            <a:ext cx="382291" cy="38229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953747" y="4024565"/>
            <a:ext cx="3408953" cy="652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Dire ma save </a:t>
            </a:r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ang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mga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announcement.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90608" y="650302"/>
            <a:ext cx="2144183" cy="24048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Button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ni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sija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marte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ineg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click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ani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and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purma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is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pareha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ra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sa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pag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upload of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Ineg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send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sa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announcement ma notify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ang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user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nga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nay announcement </a:t>
            </a:r>
            <a:r>
              <a:rPr lang="en-PH" sz="15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ang</a:t>
            </a:r>
            <a:r>
              <a:rPr lang="en-PH" sz="15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admin.</a:t>
            </a:r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97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4944"/>
          <a:stretch/>
        </p:blipFill>
        <p:spPr>
          <a:xfrm>
            <a:off x="0" y="0"/>
            <a:ext cx="1221006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26" y="112977"/>
            <a:ext cx="3679371" cy="29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SLSU TO Department of Elementary Education </a:t>
            </a:r>
            <a:endParaRPr lang="en-PH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140" y="0"/>
            <a:ext cx="482299" cy="482819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81" y="1995462"/>
            <a:ext cx="9637012" cy="392389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7996" y="760723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996" y="1269314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My Files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117" y="1777905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Faculty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6054" y="2329107"/>
            <a:ext cx="1844844" cy="4351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Announcement </a:t>
            </a:r>
            <a:endParaRPr lang="en-PH" sz="1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140" y="2923013"/>
            <a:ext cx="1763486" cy="4281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>
                <a:latin typeface="Bahnschrift SemiCondensed" panose="020B0502040204020203" pitchFamily="34" charset="0"/>
              </a:rPr>
              <a:t>User</a:t>
            </a:r>
            <a:endParaRPr lang="en-PH" sz="1500" dirty="0"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035" y="641201"/>
            <a:ext cx="9660303" cy="55755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39303" y="1287543"/>
            <a:ext cx="1274971" cy="2713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/>
              <a:t>+ New Faculty</a:t>
            </a:r>
            <a:endParaRPr lang="en-PH" sz="1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69" y="94453"/>
            <a:ext cx="366357" cy="36635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265880" y="668801"/>
            <a:ext cx="2068796" cy="12010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LOGS</a:t>
            </a:r>
          </a:p>
          <a:p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Pun.e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laman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ang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 logs </a:t>
            </a:r>
            <a:r>
              <a:rPr lang="en-PH" sz="1500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marte</a:t>
            </a:r>
            <a:r>
              <a:rPr lang="en-PH" sz="15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.</a:t>
            </a:r>
            <a:endParaRPr lang="en-PH" sz="15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13" y="25044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PH" sz="10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</a:t>
            </a:r>
            <a:endParaRPr lang="en-PH" sz="1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913" y="3830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Ikaw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balaha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design </a:t>
            </a:r>
            <a:r>
              <a:rPr lang="en-PH" sz="15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marte</a:t>
            </a:r>
            <a:r>
              <a:rPr lang="en-PH" sz="15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guide rani)</a:t>
            </a:r>
            <a:endParaRPr lang="en-PH" sz="15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6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610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Gothic Std B</vt:lpstr>
      <vt:lpstr>Arial</vt:lpstr>
      <vt:lpstr>Arial Black</vt:lpstr>
      <vt:lpstr>Bahnschrift SemiBold Condensed</vt:lpstr>
      <vt:lpstr>Bahnschrift SemiCondensed</vt:lpstr>
      <vt:lpstr>Calibri</vt:lpstr>
      <vt:lpstr>Calibri Light</vt:lpstr>
      <vt:lpstr>Office Theme</vt:lpstr>
      <vt:lpstr>LOG IN </vt:lpstr>
      <vt:lpstr>PowerPoint Presentation</vt:lpstr>
      <vt:lpstr>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</dc:title>
  <dc:creator>YANIE</dc:creator>
  <cp:lastModifiedBy>YANIE</cp:lastModifiedBy>
  <cp:revision>29</cp:revision>
  <dcterms:created xsi:type="dcterms:W3CDTF">2023-10-06T08:57:30Z</dcterms:created>
  <dcterms:modified xsi:type="dcterms:W3CDTF">2023-10-09T07:20:04Z</dcterms:modified>
</cp:coreProperties>
</file>