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44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49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8407-DB36-40D4-A9A8-240E7D76D023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3A49-74C9-4A8A-91BC-4A78528D7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3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83A49-74C9-4A8A-91BC-4A78528D76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1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7B52-D19E-494A-ACCE-1D7F88203449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45D42-2F8F-490A-8CDB-CAC56727C6EF}"/>
              </a:ext>
            </a:extLst>
          </p:cNvPr>
          <p:cNvSpPr/>
          <p:nvPr/>
        </p:nvSpPr>
        <p:spPr>
          <a:xfrm>
            <a:off x="2003912" y="11064240"/>
            <a:ext cx="14317226" cy="1008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Smart Watch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C68F6A-0C6B-4435-9217-A25F36B0DFB6}"/>
              </a:ext>
            </a:extLst>
          </p:cNvPr>
          <p:cNvSpPr/>
          <p:nvPr/>
        </p:nvSpPr>
        <p:spPr>
          <a:xfrm>
            <a:off x="5767626" y="14293333"/>
            <a:ext cx="6594903" cy="2396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73373C-7C96-4E40-B0AC-826BFC289AD7}"/>
              </a:ext>
            </a:extLst>
          </p:cNvPr>
          <p:cNvSpPr/>
          <p:nvPr/>
        </p:nvSpPr>
        <p:spPr>
          <a:xfrm>
            <a:off x="9050928" y="17892270"/>
            <a:ext cx="2620494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B8514-E14B-4F90-A206-5C2839AD483F}"/>
              </a:ext>
            </a:extLst>
          </p:cNvPr>
          <p:cNvSpPr/>
          <p:nvPr/>
        </p:nvSpPr>
        <p:spPr>
          <a:xfrm>
            <a:off x="9394610" y="18496421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Vibration Motor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F8B0EB-AB13-4C6A-96B5-3C80C7133D3A}"/>
              </a:ext>
            </a:extLst>
          </p:cNvPr>
          <p:cNvSpPr/>
          <p:nvPr/>
        </p:nvSpPr>
        <p:spPr>
          <a:xfrm>
            <a:off x="11979515" y="17880591"/>
            <a:ext cx="2648633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26FCD-854D-4541-A0D6-A20B417CEA46}"/>
              </a:ext>
            </a:extLst>
          </p:cNvPr>
          <p:cNvSpPr/>
          <p:nvPr/>
        </p:nvSpPr>
        <p:spPr>
          <a:xfrm>
            <a:off x="12362529" y="18452465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Lithium Ion Battery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96B5-03D3-4DE9-B6E7-1082138B4238}"/>
              </a:ext>
            </a:extLst>
          </p:cNvPr>
          <p:cNvSpPr/>
          <p:nvPr/>
        </p:nvSpPr>
        <p:spPr>
          <a:xfrm>
            <a:off x="17300721" y="18298525"/>
            <a:ext cx="3893470" cy="168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Charging Station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77D03-FC35-43E3-B6E0-F8AE245820EF}"/>
              </a:ext>
            </a:extLst>
          </p:cNvPr>
          <p:cNvSpPr/>
          <p:nvPr/>
        </p:nvSpPr>
        <p:spPr>
          <a:xfrm>
            <a:off x="10101847" y="11946604"/>
            <a:ext cx="2678364" cy="17846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OLED 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930CC-637B-44A9-83CF-5BDB005ABA19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14254829" y="19141893"/>
            <a:ext cx="30458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F52B040-507B-478E-A244-BC7EB828EC7E}"/>
              </a:ext>
            </a:extLst>
          </p:cNvPr>
          <p:cNvSpPr/>
          <p:nvPr/>
        </p:nvSpPr>
        <p:spPr>
          <a:xfrm>
            <a:off x="6404781" y="14926711"/>
            <a:ext cx="5450863" cy="13788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Software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93F4E2-4B14-4FAC-ACB2-DA969BCDFC96}"/>
              </a:ext>
            </a:extLst>
          </p:cNvPr>
          <p:cNvGrpSpPr/>
          <p:nvPr/>
        </p:nvGrpSpPr>
        <p:grpSpPr>
          <a:xfrm>
            <a:off x="2340255" y="17888460"/>
            <a:ext cx="6408011" cy="2783507"/>
            <a:chOff x="9158572" y="18990627"/>
            <a:chExt cx="6408011" cy="27835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12AAA8-6984-4C6F-9D85-639BCACAA7A6}"/>
                </a:ext>
              </a:extLst>
            </p:cNvPr>
            <p:cNvSpPr/>
            <p:nvPr/>
          </p:nvSpPr>
          <p:spPr>
            <a:xfrm>
              <a:off x="9158572" y="18990627"/>
              <a:ext cx="6408011" cy="27835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7C1D08-E9AD-40F3-9EDA-1D82F6ADE933}"/>
                </a:ext>
              </a:extLst>
            </p:cNvPr>
            <p:cNvSpPr/>
            <p:nvPr/>
          </p:nvSpPr>
          <p:spPr>
            <a:xfrm>
              <a:off x="11311116" y="19609987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 Rate Sensor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41530-8F18-4BC7-91FC-06C9BA28A65F}"/>
                </a:ext>
              </a:extLst>
            </p:cNvPr>
            <p:cNvSpPr/>
            <p:nvPr/>
          </p:nvSpPr>
          <p:spPr>
            <a:xfrm>
              <a:off x="13316593" y="19595186"/>
              <a:ext cx="1892300" cy="8877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Sp02 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2BABB7-962C-4644-A392-961B9757EB89}"/>
                </a:ext>
              </a:extLst>
            </p:cNvPr>
            <p:cNvSpPr/>
            <p:nvPr/>
          </p:nvSpPr>
          <p:spPr>
            <a:xfrm>
              <a:off x="11311116" y="20575061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3-axis </a:t>
              </a:r>
              <a:r>
                <a:rPr lang="en-GB" sz="2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Accelerometer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272598-68F1-4B60-9E94-67BCD0C0295B}"/>
                </a:ext>
              </a:extLst>
            </p:cNvPr>
            <p:cNvSpPr/>
            <p:nvPr/>
          </p:nvSpPr>
          <p:spPr>
            <a:xfrm>
              <a:off x="9332841" y="19594377"/>
              <a:ext cx="1892300" cy="8877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 Receiver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4E975-6420-4A31-9840-7571B567F4AF}"/>
                </a:ext>
              </a:extLst>
            </p:cNvPr>
            <p:cNvSpPr/>
            <p:nvPr/>
          </p:nvSpPr>
          <p:spPr>
            <a:xfrm>
              <a:off x="13337185" y="20575061"/>
              <a:ext cx="1892300" cy="8772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ECG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9B9A98-6885-422F-B0C6-15FB537506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61175" y="16336543"/>
            <a:ext cx="0" cy="15557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12D5235-C30F-44EF-B1D9-BFD2167FBEE6}"/>
              </a:ext>
            </a:extLst>
          </p:cNvPr>
          <p:cNvSpPr/>
          <p:nvPr/>
        </p:nvSpPr>
        <p:spPr>
          <a:xfrm>
            <a:off x="13248690" y="13731240"/>
            <a:ext cx="2648633" cy="330598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8F142E-E971-464C-A8A4-2197A5B2883B}"/>
              </a:ext>
            </a:extLst>
          </p:cNvPr>
          <p:cNvSpPr/>
          <p:nvPr/>
        </p:nvSpPr>
        <p:spPr>
          <a:xfrm>
            <a:off x="2390823" y="14293334"/>
            <a:ext cx="2648633" cy="23865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967C5-2E87-4455-BF20-E56B8B9791D0}"/>
              </a:ext>
            </a:extLst>
          </p:cNvPr>
          <p:cNvSpPr/>
          <p:nvPr/>
        </p:nvSpPr>
        <p:spPr>
          <a:xfrm>
            <a:off x="2768989" y="14921824"/>
            <a:ext cx="1892300" cy="13788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 SD Card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96A63C-5D89-4243-8517-6CC3EE81E4A2}"/>
              </a:ext>
            </a:extLst>
          </p:cNvPr>
          <p:cNvCxnSpPr>
            <a:cxnSpLocks/>
          </p:cNvCxnSpPr>
          <p:nvPr/>
        </p:nvCxnSpPr>
        <p:spPr>
          <a:xfrm flipH="1" flipV="1">
            <a:off x="11467514" y="13731240"/>
            <a:ext cx="4370" cy="1181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43AFCB6-56B4-4F6D-8EFC-AF352F4D3C21}"/>
              </a:ext>
            </a:extLst>
          </p:cNvPr>
          <p:cNvSpPr/>
          <p:nvPr/>
        </p:nvSpPr>
        <p:spPr>
          <a:xfrm>
            <a:off x="13651092" y="14293333"/>
            <a:ext cx="1892300" cy="23960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Bluetooth</a:t>
            </a: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4C1BC58-BCC1-472F-A1EA-5911728E6400}"/>
              </a:ext>
            </a:extLst>
          </p:cNvPr>
          <p:cNvGrpSpPr/>
          <p:nvPr/>
        </p:nvGrpSpPr>
        <p:grpSpPr>
          <a:xfrm>
            <a:off x="17324080" y="11030798"/>
            <a:ext cx="3893469" cy="6006425"/>
            <a:chOff x="24719397" y="8993921"/>
            <a:chExt cx="2316957" cy="600642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7A2B7D5-A14A-49D6-BCEA-5352C00EBA98}"/>
                </a:ext>
              </a:extLst>
            </p:cNvPr>
            <p:cNvGrpSpPr/>
            <p:nvPr/>
          </p:nvGrpSpPr>
          <p:grpSpPr>
            <a:xfrm>
              <a:off x="24719397" y="8993921"/>
              <a:ext cx="2316957" cy="6006425"/>
              <a:chOff x="25954089" y="14722471"/>
              <a:chExt cx="2316957" cy="600642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D8178E-81A0-43D3-8071-9AEF7E41F648}"/>
                  </a:ext>
                </a:extLst>
              </p:cNvPr>
              <p:cNvSpPr/>
              <p:nvPr/>
            </p:nvSpPr>
            <p:spPr>
              <a:xfrm>
                <a:off x="25954089" y="14722471"/>
                <a:ext cx="2316957" cy="60064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4000" dirty="0">
                    <a:solidFill>
                      <a:schemeClr val="bg1"/>
                    </a:solidFill>
                  </a:rPr>
                  <a:t>Mobile Device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4286CF-0763-460C-B825-5C9040B2C180}"/>
                  </a:ext>
                </a:extLst>
              </p:cNvPr>
              <p:cNvSpPr/>
              <p:nvPr/>
            </p:nvSpPr>
            <p:spPr>
              <a:xfrm>
                <a:off x="26158498" y="15529245"/>
                <a:ext cx="1932898" cy="117217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Mobile Application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B28360-2BA3-4184-9500-075813077E5D}"/>
                </a:ext>
              </a:extLst>
            </p:cNvPr>
            <p:cNvSpPr/>
            <p:nvPr/>
          </p:nvSpPr>
          <p:spPr>
            <a:xfrm>
              <a:off x="24962727" y="13536137"/>
              <a:ext cx="1893976" cy="118294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Bluetooth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E8FCC8-96F9-4417-B847-43F5722ABC3C}"/>
              </a:ext>
            </a:extLst>
          </p:cNvPr>
          <p:cNvCxnSpPr>
            <a:cxnSpLocks/>
            <a:stCxn id="86" idx="3"/>
            <a:endCxn id="58" idx="1"/>
          </p:cNvCxnSpPr>
          <p:nvPr/>
        </p:nvCxnSpPr>
        <p:spPr>
          <a:xfrm>
            <a:off x="4661289" y="15611252"/>
            <a:ext cx="1743492" cy="48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ACC0D2-332B-46F9-9495-AA21A4D9A7D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1855644" y="15616139"/>
            <a:ext cx="179544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671A86-8BF8-4B08-900A-ED042536E5BF}"/>
              </a:ext>
            </a:extLst>
          </p:cNvPr>
          <p:cNvCxnSpPr>
            <a:cxnSpLocks/>
          </p:cNvCxnSpPr>
          <p:nvPr/>
        </p:nvCxnSpPr>
        <p:spPr>
          <a:xfrm flipV="1">
            <a:off x="20234644" y="13009748"/>
            <a:ext cx="0" cy="256326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6698D2A-CE1F-4D15-9AD9-6CCF46ADDE1F}"/>
              </a:ext>
            </a:extLst>
          </p:cNvPr>
          <p:cNvSpPr/>
          <p:nvPr/>
        </p:nvSpPr>
        <p:spPr>
          <a:xfrm>
            <a:off x="5494234" y="11946604"/>
            <a:ext cx="3949488" cy="17664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283C3-B9D2-470E-915F-501C2667EC71}"/>
              </a:ext>
            </a:extLst>
          </p:cNvPr>
          <p:cNvCxnSpPr>
            <a:cxnSpLocks/>
          </p:cNvCxnSpPr>
          <p:nvPr/>
        </p:nvCxnSpPr>
        <p:spPr>
          <a:xfrm flipH="1">
            <a:off x="6595438" y="13594080"/>
            <a:ext cx="17635" cy="13185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D7897DD-AC3F-48F5-88BC-4995A0690D51}"/>
              </a:ext>
            </a:extLst>
          </p:cNvPr>
          <p:cNvSpPr/>
          <p:nvPr/>
        </p:nvSpPr>
        <p:spPr>
          <a:xfrm>
            <a:off x="5703293" y="12614871"/>
            <a:ext cx="1693127" cy="9397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7AFF23-02C0-4F75-864F-4DB7A72BD185}"/>
              </a:ext>
            </a:extLst>
          </p:cNvPr>
          <p:cNvSpPr/>
          <p:nvPr/>
        </p:nvSpPr>
        <p:spPr>
          <a:xfrm>
            <a:off x="7549657" y="12616359"/>
            <a:ext cx="1676772" cy="9397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E8EDBF-5243-4B72-BE97-4ABF40A952B0}"/>
              </a:ext>
            </a:extLst>
          </p:cNvPr>
          <p:cNvCxnSpPr>
            <a:cxnSpLocks/>
          </p:cNvCxnSpPr>
          <p:nvPr/>
        </p:nvCxnSpPr>
        <p:spPr>
          <a:xfrm>
            <a:off x="8271838" y="13554618"/>
            <a:ext cx="0" cy="13824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85AF28A-8298-45A2-BE1E-D2AB214C87B6}"/>
              </a:ext>
            </a:extLst>
          </p:cNvPr>
          <p:cNvSpPr/>
          <p:nvPr/>
        </p:nvSpPr>
        <p:spPr>
          <a:xfrm>
            <a:off x="17664248" y="13686324"/>
            <a:ext cx="2015233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Term Data Storage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6BB435-D656-4557-9A9F-3FE2FDDB3B38}"/>
              </a:ext>
            </a:extLst>
          </p:cNvPr>
          <p:cNvCxnSpPr>
            <a:cxnSpLocks/>
          </p:cNvCxnSpPr>
          <p:nvPr/>
        </p:nvCxnSpPr>
        <p:spPr>
          <a:xfrm flipV="1">
            <a:off x="18661026" y="13009747"/>
            <a:ext cx="0" cy="67657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DA15DE-E009-4849-A75D-6CC7FBCDBDD3}"/>
              </a:ext>
            </a:extLst>
          </p:cNvPr>
          <p:cNvCxnSpPr>
            <a:cxnSpLocks/>
          </p:cNvCxnSpPr>
          <p:nvPr/>
        </p:nvCxnSpPr>
        <p:spPr>
          <a:xfrm flipV="1">
            <a:off x="7275831" y="16300680"/>
            <a:ext cx="0" cy="15557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065573-B2EC-4D75-8A9C-8BD8C9A099DE}"/>
              </a:ext>
            </a:extLst>
          </p:cNvPr>
          <p:cNvCxnSpPr>
            <a:cxnSpLocks/>
            <a:stCxn id="36" idx="0"/>
            <a:endCxn id="80" idx="2"/>
          </p:cNvCxnSpPr>
          <p:nvPr/>
        </p:nvCxnSpPr>
        <p:spPr>
          <a:xfrm rot="16200000" flipV="1">
            <a:off x="11598843" y="16175602"/>
            <a:ext cx="1573661" cy="1836318"/>
          </a:xfrm>
          <a:prstGeom prst="bentConnector3">
            <a:avLst>
              <a:gd name="adj1" fmla="val 238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3F180BC-0870-4663-ADBD-5AC90D62749D}"/>
              </a:ext>
            </a:extLst>
          </p:cNvPr>
          <p:cNvSpPr/>
          <p:nvPr/>
        </p:nvSpPr>
        <p:spPr>
          <a:xfrm>
            <a:off x="11095875" y="15742925"/>
            <a:ext cx="743278" cy="5640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230DD57-1991-4D01-8497-706DD5A8557A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5505273" y="16164486"/>
            <a:ext cx="22277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8078</TotalTime>
  <Words>53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Roche</dc:creator>
  <cp:lastModifiedBy>Mark Roche</cp:lastModifiedBy>
  <cp:revision>35</cp:revision>
  <dcterms:created xsi:type="dcterms:W3CDTF">2020-11-15T13:59:02Z</dcterms:created>
  <dcterms:modified xsi:type="dcterms:W3CDTF">2020-12-08T19:57:31Z</dcterms:modified>
</cp:coreProperties>
</file>