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547" y="-5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7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72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4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6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7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4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6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388E-3C15-4A3A-880B-02EBFA6D806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8BC0-152D-46B6-A5CA-8E94974D4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96F374E-3568-4530-AF8A-41164A55AC71}"/>
              </a:ext>
            </a:extLst>
          </p:cNvPr>
          <p:cNvGrpSpPr/>
          <p:nvPr/>
        </p:nvGrpSpPr>
        <p:grpSpPr>
          <a:xfrm>
            <a:off x="6059718" y="7328720"/>
            <a:ext cx="13090525" cy="13030194"/>
            <a:chOff x="7307265" y="9098526"/>
            <a:chExt cx="13090525" cy="130301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CDED14-4795-4BD4-A694-F30A74358516}"/>
                </a:ext>
              </a:extLst>
            </p:cNvPr>
            <p:cNvSpPr/>
            <p:nvPr/>
          </p:nvSpPr>
          <p:spPr>
            <a:xfrm>
              <a:off x="11677649" y="12230100"/>
              <a:ext cx="4000501" cy="19578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Smart Watch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Software</a:t>
              </a:r>
              <a:endParaRPr lang="en-GB" sz="25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F93EC91C-7B67-49EA-8CAC-A4C83704091C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 rot="5400000" flipH="1" flipV="1">
              <a:off x="14269529" y="10136183"/>
              <a:ext cx="2331478" cy="187643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6AF491D-FBEF-4C35-BD13-89A5A170A225}"/>
                </a:ext>
              </a:extLst>
            </p:cNvPr>
            <p:cNvSpPr/>
            <p:nvPr/>
          </p:nvSpPr>
          <p:spPr>
            <a:xfrm>
              <a:off x="7334249" y="9098526"/>
              <a:ext cx="4000501" cy="19578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Display</a:t>
              </a:r>
              <a:endParaRPr lang="en-GB" sz="25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8B65E2-C886-4F54-AEC8-D9504C33B0A4}"/>
                </a:ext>
              </a:extLst>
            </p:cNvPr>
            <p:cNvSpPr/>
            <p:nvPr/>
          </p:nvSpPr>
          <p:spPr>
            <a:xfrm>
              <a:off x="7327897" y="15267448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Heart Rate Sensor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9D7C821-7CC3-4E24-B23E-E0984B4BED62}"/>
                </a:ext>
              </a:extLst>
            </p:cNvPr>
            <p:cNvSpPr/>
            <p:nvPr/>
          </p:nvSpPr>
          <p:spPr>
            <a:xfrm>
              <a:off x="16397289" y="15267448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Linear Vibration Motor</a:t>
              </a:r>
            </a:p>
          </p:txBody>
        </p: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9C0CC152-3BFC-4399-B44A-194C08C3FF1C}"/>
                </a:ext>
              </a:extLst>
            </p:cNvPr>
            <p:cNvCxnSpPr>
              <a:cxnSpLocks/>
              <a:endCxn id="112" idx="3"/>
            </p:cNvCxnSpPr>
            <p:nvPr/>
          </p:nvCxnSpPr>
          <p:spPr>
            <a:xfrm rot="16200000" flipV="1">
              <a:off x="11041856" y="10370344"/>
              <a:ext cx="2152650" cy="1566862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EC8100A4-6339-4304-8950-1677BF85D903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 flipV="1">
              <a:off x="11328398" y="14187948"/>
              <a:ext cx="789783" cy="163727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E9F55047-DB3D-41C2-9128-69EFE38DA9DF}"/>
                </a:ext>
              </a:extLst>
            </p:cNvPr>
            <p:cNvCxnSpPr>
              <a:cxnSpLocks/>
              <a:stCxn id="117" idx="1"/>
            </p:cNvCxnSpPr>
            <p:nvPr/>
          </p:nvCxnSpPr>
          <p:spPr>
            <a:xfrm rot="10800000">
              <a:off x="14687567" y="14187948"/>
              <a:ext cx="1709723" cy="1637276"/>
            </a:xfrm>
            <a:prstGeom prst="bentConnector3">
              <a:avLst>
                <a:gd name="adj1" fmla="val 10014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02270C3-6DFD-4EC7-A74F-AF79992FF9F8}"/>
                </a:ext>
              </a:extLst>
            </p:cNvPr>
            <p:cNvSpPr/>
            <p:nvPr/>
          </p:nvSpPr>
          <p:spPr>
            <a:xfrm>
              <a:off x="7307267" y="16667520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3-axis Accelerometer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0A6F21B-5211-4DBB-AAD3-519A306B1C29}"/>
                </a:ext>
              </a:extLst>
            </p:cNvPr>
            <p:cNvSpPr/>
            <p:nvPr/>
          </p:nvSpPr>
          <p:spPr>
            <a:xfrm>
              <a:off x="7334249" y="18123512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GPS Receiver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C13CB88-A94F-4D2A-BFF4-1FB3AB00ED08}"/>
                </a:ext>
              </a:extLst>
            </p:cNvPr>
            <p:cNvSpPr/>
            <p:nvPr/>
          </p:nvSpPr>
          <p:spPr>
            <a:xfrm>
              <a:off x="7307266" y="19557176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ECG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C22A1CC-5352-4699-B7D6-7C6348B12AD7}"/>
                </a:ext>
              </a:extLst>
            </p:cNvPr>
            <p:cNvSpPr/>
            <p:nvPr/>
          </p:nvSpPr>
          <p:spPr>
            <a:xfrm>
              <a:off x="7334249" y="21013168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Sp02 Sensor</a:t>
              </a:r>
            </a:p>
          </p:txBody>
        </p: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5F05BC0E-D99D-4304-8536-08495C9CDA65}"/>
                </a:ext>
              </a:extLst>
            </p:cNvPr>
            <p:cNvCxnSpPr>
              <a:cxnSpLocks/>
              <a:stCxn id="137" idx="3"/>
            </p:cNvCxnSpPr>
            <p:nvPr/>
          </p:nvCxnSpPr>
          <p:spPr>
            <a:xfrm flipV="1">
              <a:off x="11307768" y="14225522"/>
              <a:ext cx="1198557" cy="2999774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4A162A42-5892-4D1A-B0E0-AEFEE59CBE1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V="1">
              <a:off x="11334750" y="14187948"/>
              <a:ext cx="1559720" cy="449334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F1FBB945-F09B-4861-A43C-6FFFE55A1F24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 flipV="1">
              <a:off x="11307767" y="14225522"/>
              <a:ext cx="1998658" cy="588943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2B7A656A-316E-4300-AA23-4927A15D76AE}"/>
                </a:ext>
              </a:extLst>
            </p:cNvPr>
            <p:cNvCxnSpPr>
              <a:cxnSpLocks/>
              <a:stCxn id="140" idx="3"/>
              <a:endCxn id="105" idx="2"/>
            </p:cNvCxnSpPr>
            <p:nvPr/>
          </p:nvCxnSpPr>
          <p:spPr>
            <a:xfrm flipV="1">
              <a:off x="11334750" y="14187948"/>
              <a:ext cx="2343150" cy="738299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2DB9A99-C9F8-418F-8787-8B9C6A16B184}"/>
                </a:ext>
              </a:extLst>
            </p:cNvPr>
            <p:cNvSpPr/>
            <p:nvPr/>
          </p:nvSpPr>
          <p:spPr>
            <a:xfrm>
              <a:off x="7307265" y="12670298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Micro SD Card</a:t>
              </a:r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1BC03BFA-07DE-4B11-963C-CDE484063062}"/>
                </a:ext>
              </a:extLst>
            </p:cNvPr>
            <p:cNvCxnSpPr>
              <a:cxnSpLocks/>
              <a:stCxn id="159" idx="3"/>
              <a:endCxn id="105" idx="1"/>
            </p:cNvCxnSpPr>
            <p:nvPr/>
          </p:nvCxnSpPr>
          <p:spPr>
            <a:xfrm flipV="1">
              <a:off x="11307766" y="13209024"/>
              <a:ext cx="369883" cy="19050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06AEA61-7C7F-4E59-ADBB-9C0551806CA8}"/>
                </a:ext>
              </a:extLst>
            </p:cNvPr>
            <p:cNvSpPr/>
            <p:nvPr/>
          </p:nvSpPr>
          <p:spPr>
            <a:xfrm>
              <a:off x="16397289" y="12661285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Bluetooth Module</a:t>
              </a:r>
            </a:p>
          </p:txBody>
        </p: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1691066F-AEB6-4C3C-8677-FC3E8FC0DCEF}"/>
                </a:ext>
              </a:extLst>
            </p:cNvPr>
            <p:cNvCxnSpPr>
              <a:cxnSpLocks/>
              <a:stCxn id="167" idx="1"/>
              <a:endCxn id="105" idx="3"/>
            </p:cNvCxnSpPr>
            <p:nvPr/>
          </p:nvCxnSpPr>
          <p:spPr>
            <a:xfrm rot="10800000">
              <a:off x="15678151" y="13209025"/>
              <a:ext cx="719139" cy="10037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DFC2F3E-6B20-4752-BF5D-124AC0218FD6}"/>
                </a:ext>
              </a:extLst>
            </p:cNvPr>
            <p:cNvSpPr/>
            <p:nvPr/>
          </p:nvSpPr>
          <p:spPr>
            <a:xfrm>
              <a:off x="16373486" y="9350886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Push Button A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3F83209-521F-456B-ABAF-2CA7396D73B1}"/>
                </a:ext>
              </a:extLst>
            </p:cNvPr>
            <p:cNvSpPr/>
            <p:nvPr/>
          </p:nvSpPr>
          <p:spPr>
            <a:xfrm>
              <a:off x="16373486" y="10865054"/>
              <a:ext cx="4000501" cy="11155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&lt;&lt;system&gt;&gt;</a:t>
              </a:r>
            </a:p>
            <a:p>
              <a:pPr algn="ctr"/>
              <a:r>
                <a:rPr lang="en-US" sz="2500" dirty="0">
                  <a:solidFill>
                    <a:schemeClr val="tx1"/>
                  </a:solidFill>
                </a:rPr>
                <a:t>Push Button B</a:t>
              </a:r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978BDC80-9D13-48FD-BDE8-232F90FE6415}"/>
                </a:ext>
              </a:extLst>
            </p:cNvPr>
            <p:cNvCxnSpPr>
              <a:cxnSpLocks/>
              <a:endCxn id="170" idx="1"/>
            </p:cNvCxnSpPr>
            <p:nvPr/>
          </p:nvCxnSpPr>
          <p:spPr>
            <a:xfrm flipV="1">
              <a:off x="15049500" y="11422830"/>
              <a:ext cx="1323986" cy="817310"/>
            </a:xfrm>
            <a:prstGeom prst="bentConnector3">
              <a:avLst>
                <a:gd name="adj1" fmla="val 108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90C13F6-DE8D-40D4-AF4B-3D2218835EF5}"/>
              </a:ext>
            </a:extLst>
          </p:cNvPr>
          <p:cNvSpPr/>
          <p:nvPr/>
        </p:nvSpPr>
        <p:spPr>
          <a:xfrm>
            <a:off x="4962753" y="6002594"/>
            <a:ext cx="15163800" cy="148971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System Boundary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2EA3B92-7345-4C98-852C-78ADBE8461FE}"/>
              </a:ext>
            </a:extLst>
          </p:cNvPr>
          <p:cNvSpPr/>
          <p:nvPr/>
        </p:nvSpPr>
        <p:spPr>
          <a:xfrm>
            <a:off x="21143280" y="3394181"/>
            <a:ext cx="4000501" cy="195784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&lt;&lt;actor&gt;&gt;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User</a:t>
            </a:r>
            <a:endParaRPr lang="en-GB" sz="2500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24C7D0F-A651-420C-A577-61DCFB8262F5}"/>
              </a:ext>
            </a:extLst>
          </p:cNvPr>
          <p:cNvCxnSpPr>
            <a:cxnSpLocks/>
            <a:stCxn id="169" idx="3"/>
            <a:endCxn id="185" idx="2"/>
          </p:cNvCxnSpPr>
          <p:nvPr/>
        </p:nvCxnSpPr>
        <p:spPr>
          <a:xfrm flipV="1">
            <a:off x="19126440" y="5352029"/>
            <a:ext cx="4017091" cy="278682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DF5FAF30-3670-4ABC-9D46-44E86DD64568}"/>
              </a:ext>
            </a:extLst>
          </p:cNvPr>
          <p:cNvCxnSpPr>
            <a:cxnSpLocks/>
          </p:cNvCxnSpPr>
          <p:nvPr/>
        </p:nvCxnSpPr>
        <p:spPr>
          <a:xfrm flipV="1">
            <a:off x="19048101" y="5352029"/>
            <a:ext cx="5078953" cy="4317484"/>
          </a:xfrm>
          <a:prstGeom prst="bentConnector3">
            <a:avLst>
              <a:gd name="adj1" fmla="val 10168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17A1ACC6-EAB3-4611-AB1A-B55B9C07D78D}"/>
              </a:ext>
            </a:extLst>
          </p:cNvPr>
          <p:cNvCxnSpPr>
            <a:cxnSpLocks/>
            <a:stCxn id="112" idx="0"/>
            <a:endCxn id="185" idx="1"/>
          </p:cNvCxnSpPr>
          <p:nvPr/>
        </p:nvCxnSpPr>
        <p:spPr>
          <a:xfrm rot="5400000" flipH="1" flipV="1">
            <a:off x="13137309" y="-677250"/>
            <a:ext cx="2955615" cy="1305632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F7689C-BDE1-40D2-8271-1E5C67D5C2D4}"/>
              </a:ext>
            </a:extLst>
          </p:cNvPr>
          <p:cNvSpPr/>
          <p:nvPr/>
        </p:nvSpPr>
        <p:spPr>
          <a:xfrm>
            <a:off x="27160621" y="3394181"/>
            <a:ext cx="4000501" cy="195784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&lt;&lt;mobile&gt;&gt;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Mobile Device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Software</a:t>
            </a:r>
            <a:endParaRPr lang="en-GB" sz="25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8A566EB-B871-4C4D-AF5D-08C7AAC381A7}"/>
              </a:ext>
            </a:extLst>
          </p:cNvPr>
          <p:cNvSpPr/>
          <p:nvPr/>
        </p:nvSpPr>
        <p:spPr>
          <a:xfrm>
            <a:off x="27160621" y="6349796"/>
            <a:ext cx="4000501" cy="195784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&lt;&lt;mobile&gt;&gt;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Mobile Device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Bluetooth Module</a:t>
            </a:r>
            <a:endParaRPr lang="en-GB" sz="2500" dirty="0">
              <a:solidFill>
                <a:schemeClr val="tx1"/>
              </a:solidFill>
            </a:endParaRP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C21718D7-A04C-49DB-AFD7-A1C03D7613EF}"/>
              </a:ext>
            </a:extLst>
          </p:cNvPr>
          <p:cNvCxnSpPr>
            <a:cxnSpLocks/>
            <a:stCxn id="195" idx="2"/>
            <a:endCxn id="196" idx="0"/>
          </p:cNvCxnSpPr>
          <p:nvPr/>
        </p:nvCxnSpPr>
        <p:spPr>
          <a:xfrm rot="5400000">
            <a:off x="28661989" y="5850912"/>
            <a:ext cx="997767" cy="127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5FE01036-8745-499B-8EE3-F57C3CE5439F}"/>
              </a:ext>
            </a:extLst>
          </p:cNvPr>
          <p:cNvCxnSpPr>
            <a:cxnSpLocks/>
            <a:stCxn id="196" idx="2"/>
            <a:endCxn id="167" idx="3"/>
          </p:cNvCxnSpPr>
          <p:nvPr/>
        </p:nvCxnSpPr>
        <p:spPr>
          <a:xfrm rot="5400000">
            <a:off x="22584753" y="4873135"/>
            <a:ext cx="3141611" cy="1001062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3F78E-DA32-45BA-83B2-E650BEA5AA45}"/>
              </a:ext>
            </a:extLst>
          </p:cNvPr>
          <p:cNvSpPr/>
          <p:nvPr/>
        </p:nvSpPr>
        <p:spPr>
          <a:xfrm>
            <a:off x="15211653" y="15517222"/>
            <a:ext cx="4000501" cy="111555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Lithium Ion Battery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3C8BF0F-ABD2-42EB-AE60-9A2CC6F9924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12913715" y="12418142"/>
            <a:ext cx="2297938" cy="365685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C22A2EF-DED0-4D39-9F6D-FA5E4239E948}"/>
              </a:ext>
            </a:extLst>
          </p:cNvPr>
          <p:cNvSpPr/>
          <p:nvPr/>
        </p:nvSpPr>
        <p:spPr>
          <a:xfrm>
            <a:off x="21223519" y="15096074"/>
            <a:ext cx="4000501" cy="195784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&lt;&lt;charger&gt;&gt;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Charger</a:t>
            </a:r>
            <a:endParaRPr lang="en-GB" sz="2500" dirty="0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2BFC4B0-6E61-4C47-8F11-202444911118}"/>
              </a:ext>
            </a:extLst>
          </p:cNvPr>
          <p:cNvCxnSpPr>
            <a:cxnSpLocks/>
            <a:stCxn id="39" idx="1"/>
            <a:endCxn id="35" idx="3"/>
          </p:cNvCxnSpPr>
          <p:nvPr/>
        </p:nvCxnSpPr>
        <p:spPr>
          <a:xfrm rot="10800000">
            <a:off x="19212155" y="16074998"/>
            <a:ext cx="2011365" cy="127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0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93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Roche</dc:creator>
  <cp:lastModifiedBy>Mark Roche</cp:lastModifiedBy>
  <cp:revision>9</cp:revision>
  <dcterms:created xsi:type="dcterms:W3CDTF">2020-11-28T10:11:16Z</dcterms:created>
  <dcterms:modified xsi:type="dcterms:W3CDTF">2020-12-09T18:38:35Z</dcterms:modified>
</cp:coreProperties>
</file>