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5598852d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5598852d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e5598852d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e5598852d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e5598852d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e5598852d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e5598852d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e5598852d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5598852d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5598852d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5598852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e5598852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5598852d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5598852d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e5598852d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e5598852d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5598852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e5598852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5598852d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e5598852d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e5598852d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e5598852d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e5598852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e5598852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5598852d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5598852d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e5598852d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e5598852d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data.org/competitions/44/dengai-predicting-disease-spre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rangaD/DengueA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38625"/>
            <a:ext cx="5293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Dengue AI: Predicting Disease Spread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CS4622: Machine Learning Project</a:t>
            </a:r>
            <a:endParaRPr sz="24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39225" y="27115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140108C - M.E.I. De Silva</a:t>
            </a:r>
            <a:br>
              <a:rPr lang="en-GB"/>
            </a:br>
            <a:r>
              <a:rPr lang="en-GB"/>
              <a:t>140457T - M.A.A.D. Perera</a:t>
            </a:r>
            <a:br>
              <a:rPr lang="en-GB"/>
            </a:br>
            <a:r>
              <a:rPr lang="en-GB"/>
              <a:t>140137M - D.E. Dulshan</a:t>
            </a:r>
            <a:br>
              <a:rPr lang="en-GB"/>
            </a:br>
            <a:r>
              <a:rPr lang="en-GB"/>
              <a:t>140287V - K.M.L.R. Karunanayake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Prediction of the residuals of the data... </a:t>
            </a:r>
            <a:endParaRPr b="0"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825" y="1100350"/>
            <a:ext cx="3734050" cy="26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240950" y="3571850"/>
            <a:ext cx="70305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Figure shows how predictions with residuals became more accurate on peak months. Residual prediction gave artificial boost on sudden rises of actual dengue cases.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Found  that Sudden peaks in the total cases make the biggest errors.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overfitted over model using another cycle of residual prediction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191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Combination of the two residual prediction cycles(final result)</a:t>
            </a:r>
            <a:endParaRPr b="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325" y="1514075"/>
            <a:ext cx="3709950" cy="24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931050" y="3844225"/>
            <a:ext cx="70305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Increase in the peak area minimizing the error of the prediction.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with 2 residual prediction iterations was the best model with</a:t>
            </a:r>
            <a:br>
              <a:rPr lang="en-GB"/>
            </a:br>
            <a:r>
              <a:rPr lang="en-GB"/>
              <a:t>19.9808 MAE and ranked 98.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705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Comparison of the MAE(Mean absolute error) of different models experimented</a:t>
            </a:r>
            <a:endParaRPr b="0"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1246625" y="1848875"/>
            <a:ext cx="4441500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Table shows MAE (Mean Absolute Error) gathered after submitting predicted value of tests data to driven-data platform using the different models.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00" y="1660725"/>
            <a:ext cx="2461750" cy="1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1"/>
          </p:nvPr>
        </p:nvSpPr>
        <p:spPr>
          <a:xfrm>
            <a:off x="1303800" y="1979575"/>
            <a:ext cx="7030500" cy="1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 machine learning algorithms were tested in a practical</a:t>
            </a:r>
            <a:br>
              <a:rPr lang="en-GB"/>
            </a:br>
            <a:r>
              <a:rPr lang="en-GB"/>
              <a:t>Scenario.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Learnt how a practical problem is solved using machine learning and</a:t>
            </a:r>
            <a:br>
              <a:rPr lang="en-GB"/>
            </a:br>
            <a:r>
              <a:rPr lang="en-GB"/>
              <a:t>data-mining techniques.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DengAI was competition that  forced us to dig deeper in machine learning techniques.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managed to rank at 98 using an ensemble method of 3 linear regression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DengAI competition 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https://www.drivendata.org/competitions/44/dengai-predicting-disease-spread/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GitHub repository: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https://github.com/ErangaD/DengueAI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ctrTitle"/>
          </p:nvPr>
        </p:nvSpPr>
        <p:spPr>
          <a:xfrm>
            <a:off x="761125" y="2299327"/>
            <a:ext cx="5094900" cy="21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		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Project was done for the “</a:t>
            </a:r>
            <a:r>
              <a:rPr lang="en-GB" sz="1400" dirty="0" err="1" smtClean="0">
                <a:solidFill>
                  <a:srgbClr val="000000"/>
                </a:solidFill>
              </a:rPr>
              <a:t>DengAI</a:t>
            </a:r>
            <a:r>
              <a:rPr lang="en-GB" sz="1400" dirty="0" smtClean="0">
                <a:solidFill>
                  <a:srgbClr val="000000"/>
                </a:solidFill>
              </a:rPr>
              <a:t> : Predicting </a:t>
            </a:r>
            <a:r>
              <a:rPr lang="en-GB" sz="1400" dirty="0">
                <a:solidFill>
                  <a:srgbClr val="000000"/>
                </a:solidFill>
              </a:rPr>
              <a:t>disease spread” challenge hosted on Driven-data platform which based on prediction of total victims of a given month when time series data of weather and vegetation of a given regions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Vector of the dengue fever is mosquito, which enforces the fact that transmission dynamics  of dengue are directly related to the climatic variables.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Therefore, by </a:t>
            </a:r>
            <a:r>
              <a:rPr lang="en-GB" sz="1400" dirty="0" err="1">
                <a:solidFill>
                  <a:srgbClr val="000000"/>
                </a:solidFill>
              </a:rPr>
              <a:t>analyzing</a:t>
            </a:r>
            <a:r>
              <a:rPr lang="en-GB" sz="1400" dirty="0">
                <a:solidFill>
                  <a:srgbClr val="000000"/>
                </a:solidFill>
              </a:rPr>
              <a:t> the number of previous cases against the respected climate conditions, there is a possibility of coming up with an accurate enough predicting machine learning algorithm to predict number of dengue patients in a given week.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	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the number of previous cases against the respected climate conditions of given regions of </a:t>
            </a:r>
            <a:r>
              <a:rPr lang="en-GB" dirty="0" err="1"/>
              <a:t>iquitos</a:t>
            </a:r>
            <a:r>
              <a:rPr lang="en-GB" dirty="0"/>
              <a:t> and san </a:t>
            </a:r>
            <a:r>
              <a:rPr lang="en-GB" dirty="0" err="1"/>
              <a:t>juan</a:t>
            </a:r>
            <a:r>
              <a:rPr lang="en-GB" dirty="0"/>
              <a:t>, and coming up with an accurate enough predicting algorithm to predict number of dengue patients in a given week.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problem “DengAI” falls into the category of regression under supervised learning, since challenge is to predict values given time series data. Methodology is consisted of 4 key steps.</a:t>
            </a:r>
            <a:endParaRPr/>
          </a:p>
          <a:p>
            <a:pPr marL="9144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Preprocessing Data</a:t>
            </a:r>
            <a:endParaRPr/>
          </a:p>
          <a:p>
            <a:pPr marL="9144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Choosing a Machine learning Model</a:t>
            </a:r>
            <a:endParaRPr/>
          </a:p>
          <a:p>
            <a:pPr marL="9144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Iteratively testing with the preprocessed data and Choosing the best Model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b="0"/>
              <a:t>Preprocessing Data</a:t>
            </a:r>
            <a:endParaRPr b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Sparse distribution of data had been given under too many dimensions.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Missing values and Outliers present.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 true necessity of data preprocessing.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 approaches were used in preprocessing data.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Features were reduced looking at the correlation with each other and total cases.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Missing values are were filled using the front fil and outliers were removed.</a:t>
            </a:r>
            <a:endParaRPr/>
          </a:p>
          <a:p>
            <a:pPr marL="9144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-GB" b="0"/>
              <a:t>Choosing a machine learning model</a:t>
            </a:r>
            <a:endParaRPr b="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Models tested,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Negative Binomial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Random forest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Linear Regression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Ensemble model created using 3 Linear regression Models (The Best Model chosen)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 Ensemble Model  using 3 linear regression Models (Best Model)</a:t>
            </a:r>
            <a:endParaRPr b="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3875650"/>
            <a:ext cx="703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this methodology residuals of the training set (Difference between predicted cases and true cases) were used to train model again and again.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925" y="1645525"/>
            <a:ext cx="3691254" cy="2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en-GB" b="0"/>
              <a:t>Testing and Choosing the best Model</a:t>
            </a:r>
            <a:endParaRPr b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Outcome of the model was evaluated by submitting prediction for test data given by driven-data platform. (using MAE is calculated for a given set of test sample)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240950" y="4205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</a:t>
            </a:r>
            <a:endParaRPr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First prediction using  months</a:t>
            </a:r>
            <a:endParaRPr b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625" y="1341625"/>
            <a:ext cx="3660725" cy="2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1377125" y="3619225"/>
            <a:ext cx="70305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Linear model can not grasp the sudden changes of the first predictions done  using months as the feature.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accommodate these changes, another linear regression model was created to predict residuals of the training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Nunito</vt:lpstr>
      <vt:lpstr>Maven Pro</vt:lpstr>
      <vt:lpstr>Arial</vt:lpstr>
      <vt:lpstr>Momentum</vt:lpstr>
      <vt:lpstr>Dengue AI: Predicting Disease Spread  CS4622: Machine Learning Project</vt:lpstr>
      <vt:lpstr>Introduction  </vt:lpstr>
      <vt:lpstr>Objective </vt:lpstr>
      <vt:lpstr>Methodology</vt:lpstr>
      <vt:lpstr>Preprocessing Data</vt:lpstr>
      <vt:lpstr>Choosing a machine learning model</vt:lpstr>
      <vt:lpstr> Ensemble Model  using 3 linear regression Models (Best Model)</vt:lpstr>
      <vt:lpstr>Testing and Choosing the best Model</vt:lpstr>
      <vt:lpstr>Results and Analysis First prediction using  months </vt:lpstr>
      <vt:lpstr>Prediction of the residuals of the data... </vt:lpstr>
      <vt:lpstr>Combination of the two residual prediction cycles(final result)</vt:lpstr>
      <vt:lpstr>Comparison of the MAE(Mean absolute error) of different models experimented</vt:lpstr>
      <vt:lpstr>Conclusion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Dengue AI: Predicting Disease Spread  CS4622: Machine Learning Project</dc:title>
  <cp:lastModifiedBy>Ruwan Karunanayake</cp:lastModifiedBy>
  <cp:revision>2</cp:revision>
  <dcterms:modified xsi:type="dcterms:W3CDTF">2018-07-27T19:21:56Z</dcterms:modified>
</cp:coreProperties>
</file>