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1.xml" ContentType="application/vnd.openxmlformats-officedocument.drawingml.chart+xml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595959"/>
                </a:solidFill>
                <a:latin typeface="Calibri"/>
              </a:defRPr>
            </a:pPr>
            <a:r>
              <a:rPr b="0" sz="1862" spc="-1" strike="noStrike">
                <a:solidFill>
                  <a:srgbClr val="595959"/>
                </a:solidFill>
                <a:latin typeface="Calibri"/>
              </a:rPr>
              <a:t>Resources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636363"/>
            </a:solidFill>
            <a:ln>
              <a:noFill/>
            </a:ln>
          </c:spPr>
          <c:explosion val="0"/>
          <c:dPt>
            <c:idx val="0"/>
            <c:spPr>
              <a:solidFill>
                <a:srgbClr val="636363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b4b4b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8b8b8b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292929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1"/>
            <c:dLbl>
              <c:idx val="0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1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2"/>
              <c:dLblPos val="bestFit"/>
              <c:showLegendKey val="0"/>
              <c:showVal val="0"/>
              <c:showCatName val="0"/>
              <c:showSerName val="0"/>
              <c:showPercent val="0"/>
            </c:dLbl>
            <c:dLbl>
              <c:idx val="3"/>
              <c:dLblPos val="bestFit"/>
              <c:showLegendKey val="0"/>
              <c:showVal val="0"/>
              <c:showCatName val="0"/>
              <c:showSerName val="0"/>
              <c:showPercent val="0"/>
            </c:dLbl>
            <c:dLblPos val="bestFit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41227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6840" y="2185200"/>
            <a:ext cx="41227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684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56932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50760" y="188676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245040" y="188676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6840" y="218520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850760" y="218520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245040" y="218520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6840" y="1886760"/>
            <a:ext cx="41227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41227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48920" y="374760"/>
            <a:ext cx="822924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684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6840" y="1886760"/>
            <a:ext cx="41227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56932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6840" y="2185200"/>
            <a:ext cx="41227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41227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6840" y="2185200"/>
            <a:ext cx="41227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684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256932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850760" y="188676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245040" y="188676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6840" y="218520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1850760" y="218520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3245040" y="218520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6840" y="1886760"/>
            <a:ext cx="41227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41227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41227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48920" y="374760"/>
            <a:ext cx="822924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684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256932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6840" y="2185200"/>
            <a:ext cx="41227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41227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6840" y="2185200"/>
            <a:ext cx="41227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684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256932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1850760" y="188676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245040" y="188676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6840" y="218520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1850760" y="218520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3245040" y="218520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6840" y="1886760"/>
            <a:ext cx="41227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41227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48920" y="374760"/>
            <a:ext cx="822924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684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56932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6840" y="2185200"/>
            <a:ext cx="41227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41227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6840" y="2185200"/>
            <a:ext cx="41227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684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256932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1850760" y="188676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3245040" y="188676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6840" y="218520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1850760" y="218520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3245040" y="218520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6840" y="1886760"/>
            <a:ext cx="4122720" cy="57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412272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48920" y="374760"/>
            <a:ext cx="822924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684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256932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6840" y="2185200"/>
            <a:ext cx="41227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41227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6840" y="2185200"/>
            <a:ext cx="41227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684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256932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48920" y="374760"/>
            <a:ext cx="822924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1850760" y="188676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3245040" y="188676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6840" y="218520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1850760" y="218520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3245040" y="2185200"/>
            <a:ext cx="13273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684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57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569320" y="218520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569320" y="1886760"/>
            <a:ext cx="201168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6840" y="2185200"/>
            <a:ext cx="4122720" cy="2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1560" y="3734280"/>
            <a:ext cx="8093160" cy="133452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145C6E7-F0D1-42C2-A49E-EE4D4A309F5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4714C59-7C60-45FA-B8E4-441EEDDDE85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45800" cy="76320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48920" y="1443960"/>
            <a:ext cx="8245800" cy="488628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0A598DE-B00B-4DC6-8086-CB16563919F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30D17B-4FA6-4CA6-BBF1-F0BB15313E3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056680" y="424080"/>
            <a:ext cx="6364440" cy="7632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056680" y="1290960"/>
            <a:ext cx="6364440" cy="47336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FA53C88-AC0E-42CF-BE48-4FF062FCB27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AE1CC5-B796-4AB0-8C1A-B46530FA56F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48920" y="374760"/>
            <a:ext cx="8229240" cy="76320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6840" y="1886760"/>
            <a:ext cx="4122720" cy="5713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6840" y="2497680"/>
            <a:ext cx="4122720" cy="3359160"/>
          </a:xfrm>
          <a:prstGeom prst="rect">
            <a:avLst/>
          </a:prstGeom>
        </p:spPr>
        <p:txBody>
          <a:bodyPr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ctr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ctr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9920" y="1886760"/>
            <a:ext cx="4106160" cy="5713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9920" y="2497680"/>
            <a:ext cx="4106160" cy="3359160"/>
          </a:xfrm>
          <a:prstGeom prst="rect">
            <a:avLst/>
          </a:prstGeom>
        </p:spPr>
        <p:txBody>
          <a:bodyPr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ctr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ctr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24AE64A-AEF6-451C-A274-F2E2C5D6C07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0B1D37-0F84-4549-8E79-17035C095B1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7468BF1-B6DD-4593-921E-55FFF36D3C2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3C606F5-6586-4996-9083-FF342E66EFD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2281320" y="3429000"/>
            <a:ext cx="6556680" cy="167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Pitch Prediction</a:t>
            </a:r>
            <a:br/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Can we predict the next pitch-type?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2281320" y="5108760"/>
            <a:ext cx="6556680" cy="61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ac090"/>
                </a:solidFill>
                <a:latin typeface="Calibri"/>
              </a:rPr>
              <a:t>Springboard Data Science Career Track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2281680" y="5943600"/>
            <a:ext cx="6556680" cy="610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Mark Rojas – February 2019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01560" y="374760"/>
            <a:ext cx="809316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Slide Title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01560" y="1901880"/>
            <a:ext cx="7940160" cy="442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Make Effective Presentations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Using Awesome Backgrounds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Engage your Audience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Capture Audience Attention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128680" y="527760"/>
            <a:ext cx="6517080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Slide Title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2128680" y="1596600"/>
            <a:ext cx="6517080" cy="4733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Make Effective Presentations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Using Awesome Backgrounds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Engage your Audience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Capture Audience Attention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056680" y="424080"/>
            <a:ext cx="6364440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Net Earth Chart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16" name="Content Placeholder 6"/>
          <p:cNvGraphicFramePr/>
          <p:nvPr/>
        </p:nvGraphicFramePr>
        <p:xfrm>
          <a:off x="2232000" y="1290600"/>
          <a:ext cx="6413040" cy="4276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01560" y="374760"/>
            <a:ext cx="80766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ac090"/>
                </a:solidFill>
                <a:latin typeface="Calibri"/>
              </a:rPr>
              <a:t>Slide Title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456840" y="2054520"/>
            <a:ext cx="412272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Product 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456840" y="2665440"/>
            <a:ext cx="4122720" cy="2900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Feature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Feature 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Feature 3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4"/>
          <p:cNvSpPr txBox="1"/>
          <p:nvPr/>
        </p:nvSpPr>
        <p:spPr>
          <a:xfrm>
            <a:off x="4579920" y="2054520"/>
            <a:ext cx="4106160" cy="571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Product 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5"/>
          <p:cNvSpPr txBox="1"/>
          <p:nvPr/>
        </p:nvSpPr>
        <p:spPr>
          <a:xfrm>
            <a:off x="4579920" y="2665440"/>
            <a:ext cx="4106160" cy="2900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Feature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Feature 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Feature 3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  <Words>121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2014-12-31T21:28:03Z</dcterms:created>
  <dc:creator/>
  <dc:description/>
  <dc:language>en-US</dc:language>
  <cp:lastModifiedBy/>
  <dcterms:modified xsi:type="dcterms:W3CDTF">2019-02-26T00:13:44Z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