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7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1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5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976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4F97EAD5-B487-45CA-9B5E-D4DD6B61F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4C69E-13B2-7841-A1B3-CC7A92968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Assessments!!!!!!!!!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1649C-B978-0346-A690-85C681124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Mark </a:t>
            </a:r>
            <a:r>
              <a:rPr lang="en-US" sz="2000" dirty="0" err="1">
                <a:solidFill>
                  <a:schemeClr val="bg1"/>
                </a:solidFill>
              </a:rPr>
              <a:t>taylor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m.r.taylor@Sheffield.ac.uk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526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2F2F-ED2B-F144-B572-28D24A27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9647-0C65-4444-8F4C-7EB68A7F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you discuss your plans in groups for about 45 minutes:</a:t>
            </a:r>
          </a:p>
          <a:p>
            <a:pPr lvl="1"/>
            <a:r>
              <a:rPr lang="en-US" dirty="0"/>
              <a:t>What’s the question?</a:t>
            </a:r>
          </a:p>
          <a:p>
            <a:pPr lvl="1"/>
            <a:r>
              <a:rPr lang="en-US" dirty="0"/>
              <a:t>What’s the data source?</a:t>
            </a:r>
          </a:p>
          <a:p>
            <a:pPr lvl="1"/>
            <a:r>
              <a:rPr lang="en-US" dirty="0"/>
              <a:t>What’s the method?</a:t>
            </a:r>
          </a:p>
          <a:p>
            <a:pPr lvl="1"/>
            <a:r>
              <a:rPr lang="en-US" dirty="0"/>
              <a:t>Is this realistic?</a:t>
            </a:r>
          </a:p>
          <a:p>
            <a:pPr lvl="1"/>
            <a:r>
              <a:rPr lang="en-US" dirty="0"/>
              <a:t>What could go wrong?</a:t>
            </a:r>
          </a:p>
          <a:p>
            <a:pPr lvl="1"/>
            <a:r>
              <a:rPr lang="en-US" dirty="0"/>
              <a:t>What do you do if something does go wrong?</a:t>
            </a:r>
          </a:p>
        </p:txBody>
      </p:sp>
    </p:spTree>
    <p:extLst>
      <p:ext uri="{BB962C8B-B14F-4D97-AF65-F5344CB8AC3E}">
        <p14:creationId xmlns:p14="http://schemas.microsoft.com/office/powerpoint/2010/main" val="299131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836-9BDD-A24B-A280-41046148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3141-340D-0743-BC1C-5626A2A4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2: you each talk about your plans for a couple of minutes</a:t>
            </a:r>
          </a:p>
          <a:p>
            <a:pPr lvl="1"/>
            <a:r>
              <a:rPr lang="en-US" dirty="0"/>
              <a:t>You should be able to articulate your question in a maximum of ten words, though obviously you’ll go into a bit more detail</a:t>
            </a:r>
          </a:p>
          <a:p>
            <a:pPr lvl="1"/>
            <a:r>
              <a:rPr lang="en-US" dirty="0"/>
              <a:t>You should be able to answer all the questions on the previous slides</a:t>
            </a:r>
          </a:p>
          <a:p>
            <a:pPr lvl="1"/>
            <a:r>
              <a:rPr lang="en-US" dirty="0"/>
              <a:t>You don’t need visuals, just talking</a:t>
            </a:r>
          </a:p>
        </p:txBody>
      </p:sp>
    </p:spTree>
    <p:extLst>
      <p:ext uri="{BB962C8B-B14F-4D97-AF65-F5344CB8AC3E}">
        <p14:creationId xmlns:p14="http://schemas.microsoft.com/office/powerpoint/2010/main" val="351760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29F29-ED56-4C96-9B40-D99F048A6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34" b="1466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7E2E6-7E2D-CB4C-AA8A-DC09FBBB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Discussion’s happening now</a:t>
            </a:r>
          </a:p>
        </p:txBody>
      </p:sp>
    </p:spTree>
    <p:extLst>
      <p:ext uri="{BB962C8B-B14F-4D97-AF65-F5344CB8AC3E}">
        <p14:creationId xmlns:p14="http://schemas.microsoft.com/office/powerpoint/2010/main" val="191193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DA44C-92EC-C542-97F6-A2F3FB1E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Presentations!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932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554B-04A4-634F-9423-AD19C6FB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3B49-9A1E-384F-B069-19CEF68D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assessment!</a:t>
            </a:r>
          </a:p>
          <a:p>
            <a:r>
              <a:rPr lang="en-US" dirty="0"/>
              <a:t>I’ll be floating around on Slack and answering questions (though I will take some annual leave at some point, so try to avoid situations where you can’t keep moving until you’ve had replies)</a:t>
            </a:r>
          </a:p>
        </p:txBody>
      </p:sp>
    </p:spTree>
    <p:extLst>
      <p:ext uri="{BB962C8B-B14F-4D97-AF65-F5344CB8AC3E}">
        <p14:creationId xmlns:p14="http://schemas.microsoft.com/office/powerpoint/2010/main" val="293882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F461-E784-9345-85DB-DD204C29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6F43-B2DF-3C46-8BCA-9CD5E1B8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Assessment-related content</a:t>
            </a:r>
          </a:p>
          <a:p>
            <a:pPr lvl="1"/>
            <a:r>
              <a:rPr lang="en-US" dirty="0"/>
              <a:t>What are we asking you to do?</a:t>
            </a:r>
          </a:p>
          <a:p>
            <a:pPr lvl="1"/>
            <a:r>
              <a:rPr lang="en-US" dirty="0"/>
              <a:t>How are we asking you to do it?</a:t>
            </a:r>
          </a:p>
          <a:p>
            <a:pPr lvl="1"/>
            <a:r>
              <a:rPr lang="en-US" dirty="0"/>
              <a:t>What are the logistics?</a:t>
            </a:r>
          </a:p>
          <a:p>
            <a:r>
              <a:rPr lang="en-US" dirty="0"/>
              <a:t>We’ll also (a) pick up on anything we didn’t have time to finish earlier in the week, and (b) address anything that people would like to work on further</a:t>
            </a:r>
          </a:p>
        </p:txBody>
      </p:sp>
    </p:spTree>
    <p:extLst>
      <p:ext uri="{BB962C8B-B14F-4D97-AF65-F5344CB8AC3E}">
        <p14:creationId xmlns:p14="http://schemas.microsoft.com/office/powerpoint/2010/main" val="191452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8BFE-05F3-8245-8290-F291F520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plan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4303-55D4-844D-B228-E82E2A95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talk through the assessment brief</a:t>
            </a:r>
          </a:p>
          <a:p>
            <a:r>
              <a:rPr lang="en-US" dirty="0"/>
              <a:t>Rhiannon will talk about her experiences of assessment for this module</a:t>
            </a:r>
          </a:p>
          <a:p>
            <a:r>
              <a:rPr lang="en-US" dirty="0"/>
              <a:t>This afternoon: you’ll discuss assessment plans in groups, and deliver (short!) presentations on what you might work on</a:t>
            </a:r>
          </a:p>
          <a:p>
            <a:r>
              <a:rPr lang="en-US" dirty="0"/>
              <a:t>Rhiannon and I will then be around for discussions</a:t>
            </a:r>
          </a:p>
        </p:txBody>
      </p:sp>
    </p:spTree>
    <p:extLst>
      <p:ext uri="{BB962C8B-B14F-4D97-AF65-F5344CB8AC3E}">
        <p14:creationId xmlns:p14="http://schemas.microsoft.com/office/powerpoint/2010/main" val="414633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1832-4786-E44A-98E5-711752FF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assessment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C49F-DFC3-1C41-B42C-0D968BAF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you to write a report of a maximum of 2,500 words, in which you use secondary data analysis to answer a substantive question using the techniques you’ve covered this week. Said techniques are:</a:t>
            </a:r>
          </a:p>
          <a:p>
            <a:pPr lvl="1"/>
            <a:r>
              <a:rPr lang="en-US" dirty="0"/>
              <a:t>Text analysis using R</a:t>
            </a:r>
          </a:p>
          <a:p>
            <a:pPr lvl="1"/>
            <a:r>
              <a:rPr lang="en-US" dirty="0"/>
              <a:t>Social network analysis using R</a:t>
            </a:r>
          </a:p>
          <a:p>
            <a:r>
              <a:rPr lang="en-US" dirty="0"/>
              <a:t>You can use whatever data you like, though you’ll need to justify why the data you’re using is appropriate.</a:t>
            </a:r>
          </a:p>
          <a:p>
            <a:r>
              <a:rPr lang="en-US" dirty="0"/>
              <a:t>Said report should also include data visualization. Please note the use of “using R” in each of the previous bullet points.</a:t>
            </a:r>
          </a:p>
        </p:txBody>
      </p:sp>
    </p:spTree>
    <p:extLst>
      <p:ext uri="{BB962C8B-B14F-4D97-AF65-F5344CB8AC3E}">
        <p14:creationId xmlns:p14="http://schemas.microsoft.com/office/powerpoint/2010/main" val="22347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EE89-4E73-CF46-B7F7-C01BB761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assessment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D974-A0C6-044E-B653-B8550B78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interested in: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en-GB" dirty="0"/>
              <a:t>Depth of understanding of the methods used and the results of their model.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en-GB" dirty="0"/>
              <a:t>Competence in using the software and methods taught on the course.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en-GB" dirty="0"/>
              <a:t>Critical evaluation of the results and methods including drawbacks of the methods used and alternative interpretations of findings.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en-GB" dirty="0"/>
              <a:t>Quality of writing and presentation of results, particularly with respect to data visualisation. </a:t>
            </a:r>
          </a:p>
          <a:p>
            <a:r>
              <a:rPr lang="en-US" dirty="0"/>
              <a:t>Please remember that this is a report and not a purely technical exercise: implementation of methods is only as interesting as what you used them for</a:t>
            </a:r>
          </a:p>
        </p:txBody>
      </p:sp>
    </p:spTree>
    <p:extLst>
      <p:ext uri="{BB962C8B-B14F-4D97-AF65-F5344CB8AC3E}">
        <p14:creationId xmlns:p14="http://schemas.microsoft.com/office/powerpoint/2010/main" val="19983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A44F64B7-F593-4C80-B1CE-C72B9DDAA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 b="9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8483D-7304-D84D-BDE7-3EB11567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Why is this interesting?</a:t>
            </a:r>
          </a:p>
        </p:txBody>
      </p:sp>
    </p:spTree>
    <p:extLst>
      <p:ext uri="{BB962C8B-B14F-4D97-AF65-F5344CB8AC3E}">
        <p14:creationId xmlns:p14="http://schemas.microsoft.com/office/powerpoint/2010/main" val="30236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6291-F5F2-5648-875C-D29F93C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structure and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12C7-2CC1-2741-91A8-A855F9ED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much better to do a small number of things well than a lot of things badly</a:t>
            </a:r>
          </a:p>
          <a:p>
            <a:r>
              <a:rPr lang="en-US" dirty="0"/>
              <a:t>We want the thing to look good!</a:t>
            </a:r>
          </a:p>
          <a:p>
            <a:r>
              <a:rPr lang="en-US" dirty="0"/>
              <a:t>It should be suitable for a non-specialist audience</a:t>
            </a:r>
          </a:p>
          <a:p>
            <a:r>
              <a:rPr lang="en-US" dirty="0"/>
              <a:t>Please include your code as an appendix (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/>
              <a:t> in the main body of the text); we need to be able to follow it</a:t>
            </a:r>
          </a:p>
          <a:p>
            <a:r>
              <a:rPr lang="en-US" dirty="0"/>
              <a:t>We don’t want loads of detail about the data cleaning process in the main body of the text</a:t>
            </a:r>
          </a:p>
          <a:p>
            <a:r>
              <a:rPr lang="en-US" dirty="0" err="1"/>
              <a:t>RMarkdown</a:t>
            </a:r>
            <a:r>
              <a:rPr lang="en-US" dirty="0"/>
              <a:t> is great; please make sure your file’s portable and plays nicely with Turnitin</a:t>
            </a:r>
          </a:p>
          <a:p>
            <a:r>
              <a:rPr lang="en-US" dirty="0"/>
              <a:t>Please continue asking questions between now and the submission deadlines</a:t>
            </a:r>
          </a:p>
        </p:txBody>
      </p:sp>
    </p:spTree>
    <p:extLst>
      <p:ext uri="{BB962C8B-B14F-4D97-AF65-F5344CB8AC3E}">
        <p14:creationId xmlns:p14="http://schemas.microsoft.com/office/powerpoint/2010/main" val="145521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A6BF-88D4-964C-BFD4-17CB55F2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13E1-3957-394E-B0E2-01166BA6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 said, you can use whatever data source you like</a:t>
            </a:r>
          </a:p>
          <a:p>
            <a:r>
              <a:rPr lang="en-US" dirty="0"/>
              <a:t>If you’re thinking about using data that’s relevant to your partner, that’s great as long as it’s suitable for the techniques that we’ve been talking about; please don’t feel compelled to do so</a:t>
            </a:r>
          </a:p>
          <a:p>
            <a:r>
              <a:rPr lang="en-US" dirty="0"/>
              <a:t>Don’t be lazy (don’t use diamonds, iris, </a:t>
            </a:r>
            <a:r>
              <a:rPr lang="en-US" dirty="0" err="1"/>
              <a:t>mtcars</a:t>
            </a:r>
            <a:r>
              <a:rPr lang="en-US" dirty="0"/>
              <a:t>, titanic, wine ratings, Alice in Wonderland…)</a:t>
            </a:r>
          </a:p>
          <a:p>
            <a:r>
              <a:rPr lang="en-US" dirty="0"/>
              <a:t>Web scraping is cool, use of APIs is cool, but don’t feel obliged</a:t>
            </a:r>
          </a:p>
        </p:txBody>
      </p:sp>
    </p:spTree>
    <p:extLst>
      <p:ext uri="{BB962C8B-B14F-4D97-AF65-F5344CB8AC3E}">
        <p14:creationId xmlns:p14="http://schemas.microsoft.com/office/powerpoint/2010/main" val="278023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FD834-406C-A440-8459-8AED13A0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45" y="1005840"/>
            <a:ext cx="6828909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Lunch!!!!!!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2446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41242B"/>
      </a:dk2>
      <a:lt2>
        <a:srgbClr val="E5E2E8"/>
      </a:lt2>
      <a:accent1>
        <a:srgbClr val="80AF45"/>
      </a:accent1>
      <a:accent2>
        <a:srgbClr val="A3A637"/>
      </a:accent2>
      <a:accent3>
        <a:srgbClr val="C3954D"/>
      </a:accent3>
      <a:accent4>
        <a:srgbClr val="B1513B"/>
      </a:accent4>
      <a:accent5>
        <a:srgbClr val="C34D67"/>
      </a:accent5>
      <a:accent6>
        <a:srgbClr val="B13B87"/>
      </a:accent6>
      <a:hlink>
        <a:srgbClr val="C44F55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674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 Nova Light</vt:lpstr>
      <vt:lpstr>Wingdings 2</vt:lpstr>
      <vt:lpstr>DividendVTI</vt:lpstr>
      <vt:lpstr>Assessments!!!!!!!!!</vt:lpstr>
      <vt:lpstr>What’s happening today?</vt:lpstr>
      <vt:lpstr>Rough plan for the day</vt:lpstr>
      <vt:lpstr>The assessment brief</vt:lpstr>
      <vt:lpstr>The assessment brief</vt:lpstr>
      <vt:lpstr>Why is this interesting?</vt:lpstr>
      <vt:lpstr>Notes on structure and presentation</vt:lpstr>
      <vt:lpstr>Notes on data</vt:lpstr>
      <vt:lpstr>Lunch!!!!!!</vt:lpstr>
      <vt:lpstr>Afternoon</vt:lpstr>
      <vt:lpstr>Afternoon </vt:lpstr>
      <vt:lpstr>Discussion’s happening now</vt:lpstr>
      <vt:lpstr>Presentations!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Assessments!!!!!!!!!</dc:title>
  <dc:creator>Mark Taylor</dc:creator>
  <cp:lastModifiedBy>Mark Taylor</cp:lastModifiedBy>
  <cp:revision>4</cp:revision>
  <dcterms:created xsi:type="dcterms:W3CDTF">2020-06-18T17:04:49Z</dcterms:created>
  <dcterms:modified xsi:type="dcterms:W3CDTF">2022-06-11T15:39:27Z</dcterms:modified>
</cp:coreProperties>
</file>