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05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9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59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98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67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4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7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4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29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1CFABC-CCB9-4A66-860E-BF93E2B4782A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75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ABF8C-E173-380B-641F-80CBA4AA1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Новостной агрегатор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36373-7D0D-C661-48DC-3AA1FACA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5400" y="5880100"/>
            <a:ext cx="5080000" cy="4127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Команда: Лит </a:t>
            </a:r>
            <a:r>
              <a:rPr lang="ru-RU" dirty="0" err="1"/>
              <a:t>энерджи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66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связи внешних сущностей и внешних систем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987" y="1820488"/>
            <a:ext cx="5786226" cy="441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8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 взаимодействия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57937"/>
              </p:ext>
            </p:extLst>
          </p:nvPr>
        </p:nvGraphicFramePr>
        <p:xfrm>
          <a:off x="1597892" y="1811251"/>
          <a:ext cx="81280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1757394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926425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718667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80150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51416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Система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Способ обмена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Объем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Нагрузка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74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Источники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Асинхронный (</a:t>
                      </a:r>
                      <a:r>
                        <a:rPr lang="en-US" dirty="0" err="1"/>
                        <a:t>RabbitMQ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</a:t>
                      </a:r>
                      <a:r>
                        <a:rPr lang="ru-RU" dirty="0"/>
                        <a:t>5</a:t>
                      </a:r>
                      <a:r>
                        <a:rPr lang="en-US" dirty="0"/>
                        <a:t>0</a:t>
                      </a:r>
                      <a:endParaRPr lang="ru-RU" dirty="0"/>
                    </a:p>
                    <a:p>
                      <a:r>
                        <a:rPr lang="en-US" dirty="0"/>
                        <a:t>KB/</a:t>
                      </a:r>
                      <a:r>
                        <a:rPr lang="ru-RU" dirty="0"/>
                        <a:t>новость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1000/час (пик утром)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1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Telegram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Синхронный (</a:t>
                      </a:r>
                      <a:r>
                        <a:rPr lang="en-US" dirty="0" err="1"/>
                        <a:t>Webhooks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1-5</a:t>
                      </a:r>
                      <a:endParaRPr lang="ru-RU" dirty="0"/>
                    </a:p>
                    <a:p>
                      <a:r>
                        <a:rPr lang="en-US" dirty="0"/>
                        <a:t>KB/</a:t>
                      </a:r>
                      <a:r>
                        <a:rPr lang="ru-RU" dirty="0"/>
                        <a:t>уведомление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500/день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32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Синхронный (</a:t>
                      </a:r>
                      <a:r>
                        <a:rPr lang="en-US" dirty="0"/>
                        <a:t>REST)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2-10</a:t>
                      </a:r>
                      <a:endParaRPr lang="ru-RU" dirty="0"/>
                    </a:p>
                    <a:p>
                      <a:r>
                        <a:rPr lang="en-US" dirty="0"/>
                        <a:t>KB/</a:t>
                      </a:r>
                      <a:r>
                        <a:rPr lang="ru-RU" dirty="0"/>
                        <a:t>транзакция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50/день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32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Клиенты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Синхронный (</a:t>
                      </a:r>
                      <a:r>
                        <a:rPr lang="en-US" dirty="0" err="1"/>
                        <a:t>GraphQL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JSON/</a:t>
                      </a:r>
                      <a:r>
                        <a:rPr lang="en-US" dirty="0" err="1"/>
                        <a:t>gRPC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5-100</a:t>
                      </a:r>
                      <a:endParaRPr lang="ru-RU" dirty="0"/>
                    </a:p>
                    <a:p>
                      <a:r>
                        <a:rPr lang="en-US" dirty="0"/>
                        <a:t>KB/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RPS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240707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487054" y="5359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Требования к каналам:</a:t>
            </a:r>
          </a:p>
          <a:p>
            <a:r>
              <a:rPr lang="ru-RU" dirty="0"/>
              <a:t>- Минимальная пропускная способность: 10 Мбит/с</a:t>
            </a:r>
          </a:p>
          <a:p>
            <a:r>
              <a:rPr lang="ru-RU" dirty="0"/>
              <a:t>- Задержка: &lt;200 </a:t>
            </a:r>
            <a:r>
              <a:rPr lang="ru-RU" dirty="0" err="1"/>
              <a:t>мс</a:t>
            </a:r>
            <a:r>
              <a:rPr lang="ru-RU" dirty="0"/>
              <a:t> для пользовательских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103061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логическая (контейнеры)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8BCCC47-CF20-B424-4842-AF17D492E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971" y="1846263"/>
            <a:ext cx="5126384" cy="4022725"/>
          </a:xfrm>
        </p:spPr>
      </p:pic>
    </p:spTree>
    <p:extLst>
      <p:ext uri="{BB962C8B-B14F-4D97-AF65-F5344CB8AC3E}">
        <p14:creationId xmlns:p14="http://schemas.microsoft.com/office/powerpoint/2010/main" val="329019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компоненты: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Единая точка входа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Балансировка нагрузки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Кэширование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новостей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Обработка 1000+ новостей/час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Внутренние модули: Парсер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NLP-движок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Рекомендательный движок</a:t>
            </a: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пользователей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Аутентификация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Профили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Подписки</a:t>
            </a:r>
            <a:endParaRPr lang="en-US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 (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данные)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Elasticsearch (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поиск)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Redis (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кэш)</a:t>
            </a:r>
          </a:p>
          <a:p>
            <a:pPr marL="457200" indent="-45720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9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8EE58-F694-2906-69BC-00F901CF7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FB330-8A2A-317D-3FE7-70510876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функциональности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D147940-9A77-0421-BC6E-060942A5AC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558415"/>
          <a:ext cx="10058400" cy="2598420"/>
        </p:xfrm>
        <a:graphic>
          <a:graphicData uri="http://schemas.openxmlformats.org/drawingml/2006/table">
            <a:tbl>
              <a:tblPr/>
              <a:tblGrid>
                <a:gridCol w="3313122">
                  <a:extLst>
                    <a:ext uri="{9D8B030D-6E8A-4147-A177-3AD203B41FA5}">
                      <a16:colId xmlns:a16="http://schemas.microsoft.com/office/drawing/2014/main" val="2773493536"/>
                    </a:ext>
                  </a:extLst>
                </a:gridCol>
                <a:gridCol w="3372639">
                  <a:extLst>
                    <a:ext uri="{9D8B030D-6E8A-4147-A177-3AD203B41FA5}">
                      <a16:colId xmlns:a16="http://schemas.microsoft.com/office/drawing/2014/main" val="2881812050"/>
                    </a:ext>
                  </a:extLst>
                </a:gridCol>
                <a:gridCol w="3372639">
                  <a:extLst>
                    <a:ext uri="{9D8B030D-6E8A-4147-A177-3AD203B41FA5}">
                      <a16:colId xmlns:a16="http://schemas.microsoft.com/office/drawing/2014/main" val="2518634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rgbClr val="404040"/>
                          </a:solidFill>
                          <a:effectLst/>
                        </a:rPr>
                        <a:t>Компонент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rgbClr val="404040"/>
                          </a:solidFill>
                          <a:effectLst/>
                        </a:rPr>
                        <a:t>Функции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rgbClr val="404040"/>
                          </a:solidFill>
                          <a:effectLst/>
                        </a:rPr>
                        <a:t>Характеристики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267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Парсер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Сбор, дедупликация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Высокая пропускная способность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41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NLP-</a:t>
                      </a:r>
                      <a:r>
                        <a:rPr lang="ru-RU">
                          <a:effectLst/>
                        </a:rPr>
                        <a:t>движок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Категоризация, анализ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Высокая </a:t>
                      </a:r>
                      <a:r>
                        <a:rPr lang="en-US">
                          <a:effectLst/>
                        </a:rPr>
                        <a:t>CPU-</a:t>
                      </a:r>
                      <a:r>
                        <a:rPr lang="ru-RU">
                          <a:effectLst/>
                        </a:rPr>
                        <a:t>нагрузка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732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Рекомендации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Персонализация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Низкая задержка (&lt;100мс)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333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API Gateway</a:t>
                      </a: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Маршрутизация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Высокая доступность (99.99%)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610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1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33B00-89B1-3101-0122-5593084E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показатели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EAED5A-AD1F-5818-B880-010E0DA1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100 RPS на API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Надежность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99.95%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uptime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TLS 1.3, OAuth2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Масштабируемость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Горизонтальное масштабирование сервисов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Расширяемость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Микросервисная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архитектура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62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F37BC9-E29A-F7C8-B9DD-9E00216B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выбора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D9477-90C8-18CE-3DCD-FD5DA3415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Асинхронная обработка новостей через очереди для устойчивости к пикам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сервисов по зонам ответственности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проверенных OSS-решений (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Natasha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для добавления новых источников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01107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83</TotalTime>
  <Words>259</Words>
  <Application>Microsoft Office PowerPoint</Application>
  <PresentationFormat>Широкоэкранный</PresentationFormat>
  <Paragraphs>71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Ретро</vt:lpstr>
      <vt:lpstr>Новостной агрегатор</vt:lpstr>
      <vt:lpstr>Диаграмма связи внешних сущностей и внешних систем</vt:lpstr>
      <vt:lpstr>Интерфейсы взаимодействия</vt:lpstr>
      <vt:lpstr>Архитектура логическая (контейнеры)</vt:lpstr>
      <vt:lpstr>Ключевые компоненты:</vt:lpstr>
      <vt:lpstr>Распределение функциональности</vt:lpstr>
      <vt:lpstr>Ключевые показатели</vt:lpstr>
      <vt:lpstr>Обоснование выбора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Новостной агрегатор</dc:title>
  <dc:creator>Марк</dc:creator>
  <cp:lastModifiedBy>Марк</cp:lastModifiedBy>
  <cp:revision>12</cp:revision>
  <dcterms:created xsi:type="dcterms:W3CDTF">2025-04-15T17:04:53Z</dcterms:created>
  <dcterms:modified xsi:type="dcterms:W3CDTF">2025-05-13T18:56:12Z</dcterms:modified>
</cp:coreProperties>
</file>