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9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ABF8C-E173-380B-641F-80CBA4AA1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Новостной агрегатор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36373-7D0D-C661-48DC-3AA1FACA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400" y="5880100"/>
            <a:ext cx="5080000" cy="4127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Команда: Лит </a:t>
            </a:r>
            <a:r>
              <a:rPr lang="ru-RU" dirty="0" err="1"/>
              <a:t>энерджи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66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D63D-BE32-E77E-6CAF-55C1855E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62292-05EB-D9D1-4C69-3CD74D55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Заинтересованные лица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801" y="1846263"/>
            <a:ext cx="5866508" cy="43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2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4BE5-190E-4562-D4F7-06EC04187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0CC07-CF14-5D48-899B-10210E13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Потребности заинтересованных </a:t>
            </a:r>
            <a:r>
              <a:rPr lang="ru-RU" b="1" i="0" dirty="0" smtClean="0">
                <a:solidFill>
                  <a:srgbClr val="404040"/>
                </a:solidFill>
                <a:effectLst/>
                <a:latin typeface="DeepSeek-CJK-patch"/>
              </a:rPr>
              <a:t>лиц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A67BE5D-1A0D-9CEB-F583-61B1E984F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333667"/>
              </p:ext>
            </p:extLst>
          </p:nvPr>
        </p:nvGraphicFramePr>
        <p:xfrm>
          <a:off x="1096963" y="1846263"/>
          <a:ext cx="10058400" cy="232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>
                  <a:extLst>
                    <a:ext uri="{9D8B030D-6E8A-4147-A177-3AD203B41FA5}">
                      <a16:colId xmlns:a16="http://schemas.microsoft.com/office/drawing/2014/main" val="2567491912"/>
                    </a:ext>
                  </a:extLst>
                </a:gridCol>
                <a:gridCol w="7497763">
                  <a:extLst>
                    <a:ext uri="{9D8B030D-6E8A-4147-A177-3AD203B41FA5}">
                      <a16:colId xmlns:a16="http://schemas.microsoft.com/office/drawing/2014/main" val="1586856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rgbClr val="404040"/>
                          </a:solidFill>
                          <a:effectLst/>
                        </a:rPr>
                        <a:t>Лицо</a:t>
                      </a: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Потребность</a:t>
                      </a:r>
                      <a:endParaRPr lang="ru-RU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48071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Персонализированная лента, отсутствие фейков, удобный интерфейс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8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модерации, аналитика популярных 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Рекламодатели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Таргетинг по интересам, статистика показов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6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Владельцы СМИ</a:t>
                      </a: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Увеличение охвата, обратные ссылки</a:t>
                      </a:r>
                      <a:endParaRPr lang="ru-RU" dirty="0">
                        <a:effectLst/>
                      </a:endParaRP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0384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Администраторы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Мониторинг нагрузки, защита от </a:t>
                      </a:r>
                      <a:r>
                        <a:rPr lang="ru-RU" dirty="0" err="1">
                          <a:effectLst/>
                        </a:rPr>
                        <a:t>DDoS</a:t>
                      </a:r>
                      <a:r>
                        <a:rPr lang="ru-RU" dirty="0">
                          <a:effectLst/>
                        </a:rPr>
                        <a:t>, резервное копирование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09499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0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294B-52D0-38C3-DF64-276DD2738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867F7-5C9B-BF9F-50B3-D9DE562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Внешние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0E6F6-26F3-6FD6-889B-3854588F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API новостных СМИ (RSS, REST)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Сервисы аналитики (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Google Analytics,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Яндекс.Метрика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20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E420-BF59-D365-1D7F-9C184CC6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0C571-24AF-D3AB-908D-6F444A31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Данные для обмена с внешними системами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5469D-EBF5-E843-3010-2F7F6016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API 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новостных СМИ: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Входящие данные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–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новости в формате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json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;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Исходящие данные – запросы по новостям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Google Analytics: 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Входящие данные – информация о рентабельности сервиса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;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Исходящие данные – статистика посещений, кликов</a:t>
            </a:r>
            <a:r>
              <a:rPr lang="ru-RU">
                <a:solidFill>
                  <a:srgbClr val="404040"/>
                </a:solidFill>
                <a:latin typeface="DeepSeek-CJK-patch"/>
              </a:rPr>
              <a:t>, времени на сайте.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67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F14FE-999C-08D6-AAA6-6BC3DED2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Список конкурентных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2E10-5BE0-631D-B6E5-35A8899D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Google News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Яндекс.Новости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Inoreader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Feedly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News360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Flipboard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SmartNews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Ground News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Apple News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94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74EA7-0FD2-A0AF-AF94-CD749B85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Топ-3 представительных 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79811-FB25-47F6-B22C-3FAE2A7B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Google News – автоматическая агрегация, персонализация,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мультиязычность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Яндекс.Новости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 – региональные новости, тематические подборки, интеграция с другими сервисами Яндекса.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Feedly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 – RSS-агрегатор с возможностью настройки источников, интеграция с инструментами для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productivity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 (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Trello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Evernote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86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A8ED8-34F0-198E-C667-B6B280659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82102-06F6-7D10-2B60-C27219AE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3F45AFE-904B-EA66-69CF-E646A781B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16368"/>
              </p:ext>
            </p:extLst>
          </p:nvPr>
        </p:nvGraphicFramePr>
        <p:xfrm>
          <a:off x="1096963" y="1846263"/>
          <a:ext cx="10058397" cy="350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19187996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9957104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60709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Характеристики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9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Google News</a:t>
                      </a:r>
                      <a:endParaRPr lang="en-US" dirty="0">
                        <a:effectLst/>
                      </a:endParaRP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Автоматический сбор, персонализация, группировка по темам, факт-чекинг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ИИ-ранжирование, </a:t>
                      </a:r>
                      <a:r>
                        <a:rPr lang="ru-RU" dirty="0" err="1">
                          <a:effectLst/>
                        </a:rPr>
                        <a:t>мультиязычность</a:t>
                      </a:r>
                      <a:r>
                        <a:rPr lang="ru-RU" dirty="0">
                          <a:effectLst/>
                        </a:rPr>
                        <a:t>, интеграция с поиском Google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12458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effectLst/>
                        </a:rPr>
                        <a:t>Яндекс.Новости</a:t>
                      </a:r>
                      <a:endParaRPr lang="ru-RU" dirty="0">
                        <a:effectLst/>
                      </a:endParaRP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Региональные новости, теги, разделение по источникам, видеоновости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Интеграция с </a:t>
                      </a:r>
                      <a:r>
                        <a:rPr lang="ru-RU" dirty="0" err="1">
                          <a:effectLst/>
                        </a:rPr>
                        <a:t>Яндекс.Дзен</a:t>
                      </a:r>
                      <a:r>
                        <a:rPr lang="ru-RU" dirty="0">
                          <a:effectLst/>
                        </a:rPr>
                        <a:t>, поддержка голосового ассистента Алисы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42962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RSS-агрегация, ручная настройка источников, теги, экспорт в другие сервисы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API для разработчиков, интеграция с </a:t>
                      </a:r>
                      <a:r>
                        <a:rPr lang="ru-RU" dirty="0" err="1">
                          <a:effectLst/>
                        </a:rPr>
                        <a:t>Slack</a:t>
                      </a:r>
                      <a:r>
                        <a:rPr lang="ru-RU" dirty="0">
                          <a:effectLst/>
                        </a:rPr>
                        <a:t>, </a:t>
                      </a:r>
                      <a:r>
                        <a:rPr lang="ru-RU" dirty="0" err="1">
                          <a:effectLst/>
                        </a:rPr>
                        <a:t>Evernote</a:t>
                      </a:r>
                      <a:r>
                        <a:rPr lang="ru-RU" dirty="0">
                          <a:effectLst/>
                        </a:rPr>
                        <a:t>, поддержка корпоративных клиентов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316815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2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C04FE-206D-D084-C10F-27C70343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B77A-1DE2-DA9B-005C-FB86406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Отличия нашего 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C9DB4-8268-1B03-73FF-87CFD6C5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Локальные СМИ в одном месте – акцент на региональные источники, которые не всегда попадают в крупные агрегаторы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DeepSeek-CJK-patch"/>
              </a:rPr>
              <a:t>Удобный поиск по ключевым словам</a:t>
            </a:r>
          </a:p>
        </p:txBody>
      </p:sp>
    </p:spTree>
    <p:extLst>
      <p:ext uri="{BB962C8B-B14F-4D97-AF65-F5344CB8AC3E}">
        <p14:creationId xmlns:p14="http://schemas.microsoft.com/office/powerpoint/2010/main" val="42730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90950-5F9B-AFCF-07E4-31C610F7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DE137-F864-143D-533F-DCCF5F90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3A8DD-9D8D-C48F-4C13-E0DC949F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События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Events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зарегистрировался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настроил фильтры новостей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Система собрала новости из внешних источников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Новости обработаны (NLP: тональность, теги)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получил уведомление о важной новости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сохранил новость в избранное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02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DCB6-D32A-23F8-7471-1F791178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F615-8DBC-DCEB-781A-849D8FE6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BF45-85E3-C9C7-E390-76E82FE9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Акторы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Actors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(читатель, редактор, администратор)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Система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парсинга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новостей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NLP-модуль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Внешние СМИ (API, RSS)</a:t>
            </a:r>
          </a:p>
        </p:txBody>
      </p:sp>
    </p:spTree>
    <p:extLst>
      <p:ext uri="{BB962C8B-B14F-4D97-AF65-F5344CB8AC3E}">
        <p14:creationId xmlns:p14="http://schemas.microsoft.com/office/powerpoint/2010/main" val="28765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DACA-1863-C294-96C7-1D6B7F127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6411E-8039-9B9F-E65E-7AF924D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ED652-9370-2977-C256-9ABC1E97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Агрегаты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Aggregates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Профиль пользователя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Новостная лента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Источники (СМИ)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Аналитика (метаданные новостей)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82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91D7-3D58-16D8-4537-D11DA14FA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CD2C1-F36E-95D5-2B4B-3C566105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Контекстная диаграмма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016BF9-F296-68D3-4E86-EB05068B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89" y="2333413"/>
            <a:ext cx="7687748" cy="3048425"/>
          </a:xfrm>
        </p:spPr>
      </p:pic>
    </p:spTree>
    <p:extLst>
      <p:ext uri="{BB962C8B-B14F-4D97-AF65-F5344CB8AC3E}">
        <p14:creationId xmlns:p14="http://schemas.microsoft.com/office/powerpoint/2010/main" val="221201645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300</Words>
  <Application>Microsoft Office PowerPoint</Application>
  <PresentationFormat>Широкоэкранный</PresentationFormat>
  <Paragraphs>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DeepSeek-CJK-patch</vt:lpstr>
      <vt:lpstr>Ретро</vt:lpstr>
      <vt:lpstr>Новостной агрегатор</vt:lpstr>
      <vt:lpstr>Список конкурентных решений</vt:lpstr>
      <vt:lpstr>Топ-3 представительных решения</vt:lpstr>
      <vt:lpstr>Презентация PowerPoint</vt:lpstr>
      <vt:lpstr>Отличия нашего решения</vt:lpstr>
      <vt:lpstr>Основные бизнес-процессы</vt:lpstr>
      <vt:lpstr>Основные бизнес-процессы</vt:lpstr>
      <vt:lpstr>Основные бизнес-процессы</vt:lpstr>
      <vt:lpstr>Контекстная диаграмма</vt:lpstr>
      <vt:lpstr>Заинтересованные лица</vt:lpstr>
      <vt:lpstr>Потребности заинтересованных лиц</vt:lpstr>
      <vt:lpstr>Внешние системы</vt:lpstr>
      <vt:lpstr>Данные для обмена с внешними системами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Новостной агрегатор</dc:title>
  <dc:creator>Марк</dc:creator>
  <cp:lastModifiedBy>Киборг</cp:lastModifiedBy>
  <cp:revision>4</cp:revision>
  <dcterms:created xsi:type="dcterms:W3CDTF">2025-04-15T17:04:53Z</dcterms:created>
  <dcterms:modified xsi:type="dcterms:W3CDTF">2025-04-15T18:37:39Z</dcterms:modified>
</cp:coreProperties>
</file>