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81" autoAdjust="0"/>
    <p:restoredTop sz="94660"/>
  </p:normalViewPr>
  <p:slideViewPr>
    <p:cSldViewPr snapToGrid="0">
      <p:cViewPr varScale="1">
        <p:scale>
          <a:sx n="83" d="100"/>
          <a:sy n="83" d="100"/>
        </p:scale>
        <p:origin x="70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CFABC-CCB9-4A66-860E-BF93E2B4782A}" type="datetimeFigureOut">
              <a:rPr lang="ru-RU" smtClean="0"/>
              <a:t>13.05.2025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9FE54-3B6C-428C-8DD9-3EEE9EDBE7D4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8118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CFABC-CCB9-4A66-860E-BF93E2B4782A}" type="datetimeFigureOut">
              <a:rPr lang="ru-RU" smtClean="0"/>
              <a:t>13.05.2025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9FE54-3B6C-428C-8DD9-3EEE9EDBE7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1051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CFABC-CCB9-4A66-860E-BF93E2B4782A}" type="datetimeFigureOut">
              <a:rPr lang="ru-RU" smtClean="0"/>
              <a:t>13.05.2025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9FE54-3B6C-428C-8DD9-3EEE9EDBE7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6938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CFABC-CCB9-4A66-860E-BF93E2B4782A}" type="datetimeFigureOut">
              <a:rPr lang="ru-RU" smtClean="0"/>
              <a:t>13.05.2025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9FE54-3B6C-428C-8DD9-3EEE9EDBE7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8592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CFABC-CCB9-4A66-860E-BF93E2B4782A}" type="datetimeFigureOut">
              <a:rPr lang="ru-RU" smtClean="0"/>
              <a:t>13.05.2025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9FE54-3B6C-428C-8DD9-3EEE9EDBE7D4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0984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CFABC-CCB9-4A66-860E-BF93E2B4782A}" type="datetimeFigureOut">
              <a:rPr lang="ru-RU" smtClean="0"/>
              <a:t>13.05.2025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9FE54-3B6C-428C-8DD9-3EEE9EDBE7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5671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CFABC-CCB9-4A66-860E-BF93E2B4782A}" type="datetimeFigureOut">
              <a:rPr lang="ru-RU" smtClean="0"/>
              <a:t>13.05.2025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9FE54-3B6C-428C-8DD9-3EEE9EDBE7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4044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CFABC-CCB9-4A66-860E-BF93E2B4782A}" type="datetimeFigureOut">
              <a:rPr lang="ru-RU" smtClean="0"/>
              <a:t>13.05.2025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9FE54-3B6C-428C-8DD9-3EEE9EDBE7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2706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CFABC-CCB9-4A66-860E-BF93E2B4782A}" type="datetimeFigureOut">
              <a:rPr lang="ru-RU" smtClean="0"/>
              <a:t>13.05.2025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9FE54-3B6C-428C-8DD9-3EEE9EDBE7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1438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11CFABC-CCB9-4A66-860E-BF93E2B4782A}" type="datetimeFigureOut">
              <a:rPr lang="ru-RU" smtClean="0"/>
              <a:t>13.05.2025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789FE54-3B6C-428C-8DD9-3EEE9EDBE7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5298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CFABC-CCB9-4A66-860E-BF93E2B4782A}" type="datetimeFigureOut">
              <a:rPr lang="ru-RU" smtClean="0"/>
              <a:t>13.05.2025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9FE54-3B6C-428C-8DD9-3EEE9EDBE7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1033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11CFABC-CCB9-4A66-860E-BF93E2B4782A}" type="datetimeFigureOut">
              <a:rPr lang="ru-RU" smtClean="0"/>
              <a:t>13.05.2025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789FE54-3B6C-428C-8DD9-3EEE9EDBE7D4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0752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1ABF8C-E173-380B-641F-80CBA4AA17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Новостной агрегатор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8936373-7D0D-C661-48DC-3AA1FACAF4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45400" y="5880100"/>
            <a:ext cx="5080000" cy="412750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Команда: Лит </a:t>
            </a:r>
            <a:r>
              <a:rPr lang="ru-RU" dirty="0" err="1"/>
              <a:t>энерджи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68663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Диаграмма связи внешних сущностей и внешних систем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62987" y="1820488"/>
            <a:ext cx="5786226" cy="4415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589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Интерфейсы взаимодействия</a:t>
            </a: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9157937"/>
              </p:ext>
            </p:extLst>
          </p:nvPr>
        </p:nvGraphicFramePr>
        <p:xfrm>
          <a:off x="1597892" y="1811251"/>
          <a:ext cx="8128000" cy="347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417573947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89264250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87186673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16801504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9514163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Система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Способ обмена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Формат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Объем данных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Нагрузка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39747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Источники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Асинхронный (</a:t>
                      </a:r>
                      <a:r>
                        <a:rPr lang="en-US" dirty="0" err="1" smtClean="0"/>
                        <a:t>RabbitMQ</a:t>
                      </a:r>
                      <a:r>
                        <a:rPr lang="en-US" dirty="0" smtClean="0"/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JSON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10-</a:t>
                      </a:r>
                      <a:r>
                        <a:rPr lang="ru-RU" dirty="0" smtClean="0"/>
                        <a:t>5</a:t>
                      </a:r>
                      <a:r>
                        <a:rPr lang="en-US" dirty="0" smtClean="0"/>
                        <a:t>0</a:t>
                      </a:r>
                      <a:endParaRPr lang="ru-RU" dirty="0" smtClean="0"/>
                    </a:p>
                    <a:p>
                      <a:r>
                        <a:rPr lang="en-US" dirty="0" smtClean="0"/>
                        <a:t>KB/</a:t>
                      </a:r>
                      <a:r>
                        <a:rPr lang="ru-RU" dirty="0" smtClean="0"/>
                        <a:t>новость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1000/час (пик утром)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3719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Telegram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Синхронный (</a:t>
                      </a:r>
                      <a:r>
                        <a:rPr lang="en-US" dirty="0" err="1" smtClean="0"/>
                        <a:t>Webhooks</a:t>
                      </a:r>
                      <a:r>
                        <a:rPr lang="en-US" dirty="0" smtClean="0"/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JSON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1-5</a:t>
                      </a:r>
                      <a:endParaRPr lang="ru-RU" dirty="0" smtClean="0"/>
                    </a:p>
                    <a:p>
                      <a:r>
                        <a:rPr lang="en-US" dirty="0" smtClean="0"/>
                        <a:t>KB/</a:t>
                      </a:r>
                      <a:r>
                        <a:rPr lang="ru-RU" dirty="0" smtClean="0"/>
                        <a:t>уведомление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500/день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0324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Stripe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Синхронный (</a:t>
                      </a:r>
                      <a:r>
                        <a:rPr lang="en-US" dirty="0" smtClean="0"/>
                        <a:t>REST)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JSON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2-10</a:t>
                      </a:r>
                      <a:endParaRPr lang="ru-RU" dirty="0" smtClean="0"/>
                    </a:p>
                    <a:p>
                      <a:r>
                        <a:rPr lang="en-US" dirty="0" smtClean="0"/>
                        <a:t>KB/</a:t>
                      </a:r>
                      <a:r>
                        <a:rPr lang="ru-RU" dirty="0" smtClean="0"/>
                        <a:t>транзакция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50/день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1732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Клиенты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Синхронный (</a:t>
                      </a:r>
                      <a:r>
                        <a:rPr lang="en-US" dirty="0" err="1" smtClean="0"/>
                        <a:t>GraphQL</a:t>
                      </a:r>
                      <a:r>
                        <a:rPr lang="en-US" dirty="0" smtClean="0"/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JSON/</a:t>
                      </a:r>
                      <a:r>
                        <a:rPr lang="en-US" dirty="0" err="1" smtClean="0"/>
                        <a:t>gRPC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5-100</a:t>
                      </a:r>
                      <a:endParaRPr lang="ru-RU" dirty="0" smtClean="0"/>
                    </a:p>
                    <a:p>
                      <a:r>
                        <a:rPr lang="en-US" dirty="0" smtClean="0"/>
                        <a:t>KB/</a:t>
                      </a:r>
                      <a:r>
                        <a:rPr lang="ru-RU" dirty="0" smtClean="0"/>
                        <a:t>запрос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 RPS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5240707"/>
                  </a:ext>
                </a:extLst>
              </a:tr>
            </a:tbl>
          </a:graphicData>
        </a:graphic>
      </p:graphicFrame>
      <p:sp>
        <p:nvSpPr>
          <p:cNvPr id="6" name="Прямоугольник 5"/>
          <p:cNvSpPr/>
          <p:nvPr/>
        </p:nvSpPr>
        <p:spPr>
          <a:xfrm>
            <a:off x="1487054" y="5359862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/>
              <a:t>Требования к каналам:</a:t>
            </a:r>
          </a:p>
          <a:p>
            <a:r>
              <a:rPr lang="ru-RU" dirty="0"/>
              <a:t>- Минимальная пропускная способность: 10 Мбит/с</a:t>
            </a:r>
          </a:p>
          <a:p>
            <a:r>
              <a:rPr lang="ru-RU" dirty="0"/>
              <a:t>- Задержка: &lt;200 </a:t>
            </a:r>
            <a:r>
              <a:rPr lang="ru-RU" dirty="0" err="1"/>
              <a:t>мс</a:t>
            </a:r>
            <a:r>
              <a:rPr lang="ru-RU" dirty="0"/>
              <a:t> для пользовательских запросов</a:t>
            </a:r>
          </a:p>
        </p:txBody>
      </p:sp>
    </p:spTree>
    <p:extLst>
      <p:ext uri="{BB962C8B-B14F-4D97-AF65-F5344CB8AC3E}">
        <p14:creationId xmlns:p14="http://schemas.microsoft.com/office/powerpoint/2010/main" val="1030613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0199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6692499"/>
      </p:ext>
    </p:extLst>
  </p:cSld>
  <p:clrMapOvr>
    <a:masterClrMapping/>
  </p:clrMapOvr>
</p:sld>
</file>

<file path=ppt/theme/theme1.xml><?xml version="1.0" encoding="utf-8"?>
<a:theme xmlns:a="http://schemas.openxmlformats.org/drawingml/2006/main" name="Ретро">
  <a:themeElements>
    <a:clrScheme name="Ретр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74</TotalTime>
  <Words>89</Words>
  <Application>Microsoft Office PowerPoint</Application>
  <PresentationFormat>Широкоэкранный</PresentationFormat>
  <Paragraphs>36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8" baseType="lpstr">
      <vt:lpstr>Calibri</vt:lpstr>
      <vt:lpstr>Calibri Light</vt:lpstr>
      <vt:lpstr>Ретро</vt:lpstr>
      <vt:lpstr>Новостной агрегатор</vt:lpstr>
      <vt:lpstr>Диаграмма связи внешних сущностей и внешних систем</vt:lpstr>
      <vt:lpstr>Интерфейсы взаимодействия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Новостной агрегатор</dc:title>
  <dc:creator>Марк</dc:creator>
  <cp:lastModifiedBy>Киборг</cp:lastModifiedBy>
  <cp:revision>11</cp:revision>
  <dcterms:created xsi:type="dcterms:W3CDTF">2025-04-15T17:04:53Z</dcterms:created>
  <dcterms:modified xsi:type="dcterms:W3CDTF">2025-05-13T18:30:04Z</dcterms:modified>
</cp:coreProperties>
</file>