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E8A18-0E5A-68BB-16B6-AEAFBA3473E0}" v="1" dt="2025-09-07T21:13:03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31" autoAdjust="0"/>
  </p:normalViewPr>
  <p:slideViewPr>
    <p:cSldViewPr snapToGrid="0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Rumore" userId="S::mark.rumore@reyesccb.com::83d1ae39-0e4d-4a39-a7ff-bd974a002808" providerId="AD" clId="Web-{CFF86E06-AB28-9104-1011-8013C834B900}"/>
    <pc:docChg chg="modSld">
      <pc:chgData name="Mark Rumore" userId="S::mark.rumore@reyesccb.com::83d1ae39-0e4d-4a39-a7ff-bd974a002808" providerId="AD" clId="Web-{CFF86E06-AB28-9104-1011-8013C834B900}" dt="2025-05-08T14:19:53.991" v="1"/>
      <pc:docMkLst>
        <pc:docMk/>
      </pc:docMkLst>
      <pc:sldChg chg="modSp">
        <pc:chgData name="Mark Rumore" userId="S::mark.rumore@reyesccb.com::83d1ae39-0e4d-4a39-a7ff-bd974a002808" providerId="AD" clId="Web-{CFF86E06-AB28-9104-1011-8013C834B900}" dt="2025-05-08T14:19:53.991" v="1"/>
        <pc:sldMkLst>
          <pc:docMk/>
          <pc:sldMk cId="483084713" sldId="257"/>
        </pc:sldMkLst>
      </pc:sldChg>
    </pc:docChg>
  </pc:docChgLst>
  <pc:docChgLst>
    <pc:chgData name="Rumore, Mark" userId="S::mrumore@depaul.edu::f43cd98c-0a9a-4fa2-a7f4-b953e3b6c923" providerId="AD" clId="Web-{432E8A18-0E5A-68BB-16B6-AEAFBA3473E0}"/>
    <pc:docChg chg="mod modSld addMainMaster delMainMaster">
      <pc:chgData name="Rumore, Mark" userId="S::mrumore@depaul.edu::f43cd98c-0a9a-4fa2-a7f4-b953e3b6c923" providerId="AD" clId="Web-{432E8A18-0E5A-68BB-16B6-AEAFBA3473E0}" dt="2025-09-07T21:13:03.553" v="0"/>
      <pc:docMkLst>
        <pc:docMk/>
      </pc:docMkLst>
      <pc:sldChg chg="modSp mod modClrScheme chgLayout">
        <pc:chgData name="Rumore, Mark" userId="S::mrumore@depaul.edu::f43cd98c-0a9a-4fa2-a7f4-b953e3b6c923" providerId="AD" clId="Web-{432E8A18-0E5A-68BB-16B6-AEAFBA3473E0}" dt="2025-09-07T21:13:03.553" v="0"/>
        <pc:sldMkLst>
          <pc:docMk/>
          <pc:sldMk cId="109857222" sldId="256"/>
        </pc:sldMkLst>
        <pc:spChg chg="mod ord">
          <ac:chgData name="Rumore, Mark" userId="S::mrumore@depaul.edu::f43cd98c-0a9a-4fa2-a7f4-b953e3b6c923" providerId="AD" clId="Web-{432E8A18-0E5A-68BB-16B6-AEAFBA3473E0}" dt="2025-09-07T21:13:03.553" v="0"/>
          <ac:spMkLst>
            <pc:docMk/>
            <pc:sldMk cId="109857222" sldId="256"/>
            <ac:spMk id="8" creationId="{E91DBD4D-0672-F533-3740-94320B096548}"/>
          </ac:spMkLst>
        </pc:spChg>
        <pc:spChg chg="mod ord">
          <ac:chgData name="Rumore, Mark" userId="S::mrumore@depaul.edu::f43cd98c-0a9a-4fa2-a7f4-b953e3b6c923" providerId="AD" clId="Web-{432E8A18-0E5A-68BB-16B6-AEAFBA3473E0}" dt="2025-09-07T21:13:03.553" v="0"/>
          <ac:spMkLst>
            <pc:docMk/>
            <pc:sldMk cId="109857222" sldId="256"/>
            <ac:spMk id="10" creationId="{F78C530C-EE05-C76A-7721-F23EA93E64BE}"/>
          </ac:spMkLst>
        </pc:spChg>
      </pc:sldChg>
      <pc:sldChg chg="modSp mod modClrScheme chgLayout">
        <pc:chgData name="Rumore, Mark" userId="S::mrumore@depaul.edu::f43cd98c-0a9a-4fa2-a7f4-b953e3b6c923" providerId="AD" clId="Web-{432E8A18-0E5A-68BB-16B6-AEAFBA3473E0}" dt="2025-09-07T21:13:03.553" v="0"/>
        <pc:sldMkLst>
          <pc:docMk/>
          <pc:sldMk cId="483084713" sldId="257"/>
        </pc:sldMkLst>
        <pc:spChg chg="mod ord">
          <ac:chgData name="Rumore, Mark" userId="S::mrumore@depaul.edu::f43cd98c-0a9a-4fa2-a7f4-b953e3b6c923" providerId="AD" clId="Web-{432E8A18-0E5A-68BB-16B6-AEAFBA3473E0}" dt="2025-09-07T21:13:03.553" v="0"/>
          <ac:spMkLst>
            <pc:docMk/>
            <pc:sldMk cId="483084713" sldId="257"/>
            <ac:spMk id="2" creationId="{FD3DB7D2-153C-D3E5-AD50-1E086F886AC7}"/>
          </ac:spMkLst>
        </pc:spChg>
        <pc:spChg chg="mod ord">
          <ac:chgData name="Rumore, Mark" userId="S::mrumore@depaul.edu::f43cd98c-0a9a-4fa2-a7f4-b953e3b6c923" providerId="AD" clId="Web-{432E8A18-0E5A-68BB-16B6-AEAFBA3473E0}" dt="2025-09-07T21:13:03.553" v="0"/>
          <ac:spMkLst>
            <pc:docMk/>
            <pc:sldMk cId="483084713" sldId="257"/>
            <ac:spMk id="3" creationId="{30F7FF4B-7B27-3D5E-9661-09924958C000}"/>
          </ac:spMkLst>
        </pc:spChg>
      </pc:sldChg>
      <pc:sldChg chg="modSp mod modClrScheme chgLayout">
        <pc:chgData name="Rumore, Mark" userId="S::mrumore@depaul.edu::f43cd98c-0a9a-4fa2-a7f4-b953e3b6c923" providerId="AD" clId="Web-{432E8A18-0E5A-68BB-16B6-AEAFBA3473E0}" dt="2025-09-07T21:13:03.553" v="0"/>
        <pc:sldMkLst>
          <pc:docMk/>
          <pc:sldMk cId="251387372" sldId="258"/>
        </pc:sldMkLst>
        <pc:spChg chg="mod ord">
          <ac:chgData name="Rumore, Mark" userId="S::mrumore@depaul.edu::f43cd98c-0a9a-4fa2-a7f4-b953e3b6c923" providerId="AD" clId="Web-{432E8A18-0E5A-68BB-16B6-AEAFBA3473E0}" dt="2025-09-07T21:13:03.553" v="0"/>
          <ac:spMkLst>
            <pc:docMk/>
            <pc:sldMk cId="251387372" sldId="258"/>
            <ac:spMk id="2" creationId="{D099ABD7-5BE0-538A-9F7F-1D4E7E321067}"/>
          </ac:spMkLst>
        </pc:spChg>
        <pc:spChg chg="mod ord">
          <ac:chgData name="Rumore, Mark" userId="S::mrumore@depaul.edu::f43cd98c-0a9a-4fa2-a7f4-b953e3b6c923" providerId="AD" clId="Web-{432E8A18-0E5A-68BB-16B6-AEAFBA3473E0}" dt="2025-09-07T21:13:03.553" v="0"/>
          <ac:spMkLst>
            <pc:docMk/>
            <pc:sldMk cId="251387372" sldId="258"/>
            <ac:spMk id="3" creationId="{03F7620C-F963-E649-62AC-B571A06E52FF}"/>
          </ac:spMkLst>
        </pc:spChg>
      </pc:sldChg>
      <pc:sldChg chg="mod modClrScheme chgLayout">
        <pc:chgData name="Rumore, Mark" userId="S::mrumore@depaul.edu::f43cd98c-0a9a-4fa2-a7f4-b953e3b6c923" providerId="AD" clId="Web-{432E8A18-0E5A-68BB-16B6-AEAFBA3473E0}" dt="2025-09-07T21:13:03.553" v="0"/>
        <pc:sldMkLst>
          <pc:docMk/>
          <pc:sldMk cId="3657263231" sldId="259"/>
        </pc:sldMkLst>
      </pc:sldChg>
      <pc:sldChg chg="modSp mod modClrScheme chgLayout">
        <pc:chgData name="Rumore, Mark" userId="S::mrumore@depaul.edu::f43cd98c-0a9a-4fa2-a7f4-b953e3b6c923" providerId="AD" clId="Web-{432E8A18-0E5A-68BB-16B6-AEAFBA3473E0}" dt="2025-09-07T21:13:03.553" v="0"/>
        <pc:sldMkLst>
          <pc:docMk/>
          <pc:sldMk cId="3996088007" sldId="260"/>
        </pc:sldMkLst>
        <pc:spChg chg="mod ord">
          <ac:chgData name="Rumore, Mark" userId="S::mrumore@depaul.edu::f43cd98c-0a9a-4fa2-a7f4-b953e3b6c923" providerId="AD" clId="Web-{432E8A18-0E5A-68BB-16B6-AEAFBA3473E0}" dt="2025-09-07T21:13:03.553" v="0"/>
          <ac:spMkLst>
            <pc:docMk/>
            <pc:sldMk cId="3996088007" sldId="260"/>
            <ac:spMk id="2" creationId="{0708595A-9342-F13C-648F-1996FF5E9D5C}"/>
          </ac:spMkLst>
        </pc:spChg>
        <pc:spChg chg="mod ord">
          <ac:chgData name="Rumore, Mark" userId="S::mrumore@depaul.edu::f43cd98c-0a9a-4fa2-a7f4-b953e3b6c923" providerId="AD" clId="Web-{432E8A18-0E5A-68BB-16B6-AEAFBA3473E0}" dt="2025-09-07T21:13:03.553" v="0"/>
          <ac:spMkLst>
            <pc:docMk/>
            <pc:sldMk cId="3996088007" sldId="260"/>
            <ac:spMk id="3" creationId="{72F4795E-5E28-CD6F-BF1A-4A1FA4E97C3B}"/>
          </ac:spMkLst>
        </pc:spChg>
      </pc:sldChg>
      <pc:sldChg chg="modSp mod modClrScheme chgLayout">
        <pc:chgData name="Rumore, Mark" userId="S::mrumore@depaul.edu::f43cd98c-0a9a-4fa2-a7f4-b953e3b6c923" providerId="AD" clId="Web-{432E8A18-0E5A-68BB-16B6-AEAFBA3473E0}" dt="2025-09-07T21:13:03.553" v="0"/>
        <pc:sldMkLst>
          <pc:docMk/>
          <pc:sldMk cId="3802357040" sldId="261"/>
        </pc:sldMkLst>
        <pc:spChg chg="mod ord">
          <ac:chgData name="Rumore, Mark" userId="S::mrumore@depaul.edu::f43cd98c-0a9a-4fa2-a7f4-b953e3b6c923" providerId="AD" clId="Web-{432E8A18-0E5A-68BB-16B6-AEAFBA3473E0}" dt="2025-09-07T21:13:03.553" v="0"/>
          <ac:spMkLst>
            <pc:docMk/>
            <pc:sldMk cId="3802357040" sldId="261"/>
            <ac:spMk id="2" creationId="{23AF8C7F-1128-EB14-B6E8-70AADCDC3BB1}"/>
          </ac:spMkLst>
        </pc:spChg>
        <pc:spChg chg="mod ord">
          <ac:chgData name="Rumore, Mark" userId="S::mrumore@depaul.edu::f43cd98c-0a9a-4fa2-a7f4-b953e3b6c923" providerId="AD" clId="Web-{432E8A18-0E5A-68BB-16B6-AEAFBA3473E0}" dt="2025-09-07T21:13:03.553" v="0"/>
          <ac:spMkLst>
            <pc:docMk/>
            <pc:sldMk cId="3802357040" sldId="261"/>
            <ac:spMk id="3" creationId="{807BCE03-10B3-FABF-06BA-87C055CE80F6}"/>
          </ac:spMkLst>
        </pc:spChg>
      </pc:sldChg>
      <pc:sldChg chg="modSp mod modClrScheme chgLayout">
        <pc:chgData name="Rumore, Mark" userId="S::mrumore@depaul.edu::f43cd98c-0a9a-4fa2-a7f4-b953e3b6c923" providerId="AD" clId="Web-{432E8A18-0E5A-68BB-16B6-AEAFBA3473E0}" dt="2025-09-07T21:13:03.553" v="0"/>
        <pc:sldMkLst>
          <pc:docMk/>
          <pc:sldMk cId="201634275" sldId="262"/>
        </pc:sldMkLst>
        <pc:spChg chg="mod ord">
          <ac:chgData name="Rumore, Mark" userId="S::mrumore@depaul.edu::f43cd98c-0a9a-4fa2-a7f4-b953e3b6c923" providerId="AD" clId="Web-{432E8A18-0E5A-68BB-16B6-AEAFBA3473E0}" dt="2025-09-07T21:13:03.553" v="0"/>
          <ac:spMkLst>
            <pc:docMk/>
            <pc:sldMk cId="201634275" sldId="262"/>
            <ac:spMk id="2" creationId="{E7ADE330-187C-88D5-EAE5-F651AA981D72}"/>
          </ac:spMkLst>
        </pc:spChg>
        <pc:spChg chg="mod ord">
          <ac:chgData name="Rumore, Mark" userId="S::mrumore@depaul.edu::f43cd98c-0a9a-4fa2-a7f4-b953e3b6c923" providerId="AD" clId="Web-{432E8A18-0E5A-68BB-16B6-AEAFBA3473E0}" dt="2025-09-07T21:13:03.553" v="0"/>
          <ac:spMkLst>
            <pc:docMk/>
            <pc:sldMk cId="201634275" sldId="262"/>
            <ac:spMk id="3" creationId="{BD72CB04-CAFE-7E47-EB65-BC3320E92194}"/>
          </ac:spMkLst>
        </pc:spChg>
      </pc:sldChg>
      <pc:sldChg chg="modSp mod modClrScheme chgLayout">
        <pc:chgData name="Rumore, Mark" userId="S::mrumore@depaul.edu::f43cd98c-0a9a-4fa2-a7f4-b953e3b6c923" providerId="AD" clId="Web-{432E8A18-0E5A-68BB-16B6-AEAFBA3473E0}" dt="2025-09-07T21:13:03.553" v="0"/>
        <pc:sldMkLst>
          <pc:docMk/>
          <pc:sldMk cId="1066130289" sldId="263"/>
        </pc:sldMkLst>
        <pc:spChg chg="mod ord">
          <ac:chgData name="Rumore, Mark" userId="S::mrumore@depaul.edu::f43cd98c-0a9a-4fa2-a7f4-b953e3b6c923" providerId="AD" clId="Web-{432E8A18-0E5A-68BB-16B6-AEAFBA3473E0}" dt="2025-09-07T21:13:03.553" v="0"/>
          <ac:spMkLst>
            <pc:docMk/>
            <pc:sldMk cId="1066130289" sldId="263"/>
            <ac:spMk id="2" creationId="{3669043A-0A57-5E1C-567F-47E95DC03977}"/>
          </ac:spMkLst>
        </pc:spChg>
        <pc:spChg chg="mod ord">
          <ac:chgData name="Rumore, Mark" userId="S::mrumore@depaul.edu::f43cd98c-0a9a-4fa2-a7f4-b953e3b6c923" providerId="AD" clId="Web-{432E8A18-0E5A-68BB-16B6-AEAFBA3473E0}" dt="2025-09-07T21:13:03.553" v="0"/>
          <ac:spMkLst>
            <pc:docMk/>
            <pc:sldMk cId="1066130289" sldId="263"/>
            <ac:spMk id="3" creationId="{49B6F834-3025-64C5-4B1C-5C832321F928}"/>
          </ac:spMkLst>
        </pc:spChg>
      </pc:sldChg>
      <pc:sldChg chg="modSp mod modClrScheme chgLayout">
        <pc:chgData name="Rumore, Mark" userId="S::mrumore@depaul.edu::f43cd98c-0a9a-4fa2-a7f4-b953e3b6c923" providerId="AD" clId="Web-{432E8A18-0E5A-68BB-16B6-AEAFBA3473E0}" dt="2025-09-07T21:13:03.553" v="0"/>
        <pc:sldMkLst>
          <pc:docMk/>
          <pc:sldMk cId="809289271" sldId="264"/>
        </pc:sldMkLst>
        <pc:spChg chg="mod ord">
          <ac:chgData name="Rumore, Mark" userId="S::mrumore@depaul.edu::f43cd98c-0a9a-4fa2-a7f4-b953e3b6c923" providerId="AD" clId="Web-{432E8A18-0E5A-68BB-16B6-AEAFBA3473E0}" dt="2025-09-07T21:13:03.553" v="0"/>
          <ac:spMkLst>
            <pc:docMk/>
            <pc:sldMk cId="809289271" sldId="264"/>
            <ac:spMk id="2" creationId="{4D4A5B7E-A9AE-1EBD-A733-D7B72624B081}"/>
          </ac:spMkLst>
        </pc:spChg>
        <pc:spChg chg="mod ord">
          <ac:chgData name="Rumore, Mark" userId="S::mrumore@depaul.edu::f43cd98c-0a9a-4fa2-a7f4-b953e3b6c923" providerId="AD" clId="Web-{432E8A18-0E5A-68BB-16B6-AEAFBA3473E0}" dt="2025-09-07T21:13:03.553" v="0"/>
          <ac:spMkLst>
            <pc:docMk/>
            <pc:sldMk cId="809289271" sldId="264"/>
            <ac:spMk id="3" creationId="{65518913-BFE3-A069-B1E5-F6F16D46DABB}"/>
          </ac:spMkLst>
        </pc:spChg>
      </pc:sldChg>
      <pc:sldChg chg="modSp mod modClrScheme chgLayout">
        <pc:chgData name="Rumore, Mark" userId="S::mrumore@depaul.edu::f43cd98c-0a9a-4fa2-a7f4-b953e3b6c923" providerId="AD" clId="Web-{432E8A18-0E5A-68BB-16B6-AEAFBA3473E0}" dt="2025-09-07T21:13:03.553" v="0"/>
        <pc:sldMkLst>
          <pc:docMk/>
          <pc:sldMk cId="2229089217" sldId="265"/>
        </pc:sldMkLst>
        <pc:spChg chg="mod ord">
          <ac:chgData name="Rumore, Mark" userId="S::mrumore@depaul.edu::f43cd98c-0a9a-4fa2-a7f4-b953e3b6c923" providerId="AD" clId="Web-{432E8A18-0E5A-68BB-16B6-AEAFBA3473E0}" dt="2025-09-07T21:13:03.553" v="0"/>
          <ac:spMkLst>
            <pc:docMk/>
            <pc:sldMk cId="2229089217" sldId="265"/>
            <ac:spMk id="2" creationId="{EF85044D-D557-428D-17FE-186C070D22FA}"/>
          </ac:spMkLst>
        </pc:spChg>
        <pc:picChg chg="mod ord">
          <ac:chgData name="Rumore, Mark" userId="S::mrumore@depaul.edu::f43cd98c-0a9a-4fa2-a7f4-b953e3b6c923" providerId="AD" clId="Web-{432E8A18-0E5A-68BB-16B6-AEAFBA3473E0}" dt="2025-09-07T21:13:03.553" v="0"/>
          <ac:picMkLst>
            <pc:docMk/>
            <pc:sldMk cId="2229089217" sldId="265"/>
            <ac:picMk id="5" creationId="{0D222220-E293-5829-2647-344E49B742F7}"/>
          </ac:picMkLst>
        </pc:picChg>
      </pc:sldChg>
      <pc:sldChg chg="modSp mod modClrScheme chgLayout">
        <pc:chgData name="Rumore, Mark" userId="S::mrumore@depaul.edu::f43cd98c-0a9a-4fa2-a7f4-b953e3b6c923" providerId="AD" clId="Web-{432E8A18-0E5A-68BB-16B6-AEAFBA3473E0}" dt="2025-09-07T21:13:03.553" v="0"/>
        <pc:sldMkLst>
          <pc:docMk/>
          <pc:sldMk cId="3349396553" sldId="266"/>
        </pc:sldMkLst>
        <pc:spChg chg="mod ord">
          <ac:chgData name="Rumore, Mark" userId="S::mrumore@depaul.edu::f43cd98c-0a9a-4fa2-a7f4-b953e3b6c923" providerId="AD" clId="Web-{432E8A18-0E5A-68BB-16B6-AEAFBA3473E0}" dt="2025-09-07T21:13:03.553" v="0"/>
          <ac:spMkLst>
            <pc:docMk/>
            <pc:sldMk cId="3349396553" sldId="266"/>
            <ac:spMk id="2" creationId="{2F1EFCC6-6797-F99D-DAD6-1A12382901A0}"/>
          </ac:spMkLst>
        </pc:spChg>
        <pc:spChg chg="mod ord">
          <ac:chgData name="Rumore, Mark" userId="S::mrumore@depaul.edu::f43cd98c-0a9a-4fa2-a7f4-b953e3b6c923" providerId="AD" clId="Web-{432E8A18-0E5A-68BB-16B6-AEAFBA3473E0}" dt="2025-09-07T21:13:03.553" v="0"/>
          <ac:spMkLst>
            <pc:docMk/>
            <pc:sldMk cId="3349396553" sldId="266"/>
            <ac:spMk id="3" creationId="{ABA301B3-DC84-C63A-02D1-81062DF6741E}"/>
          </ac:spMkLst>
        </pc:spChg>
      </pc:sldChg>
      <pc:sldMasterChg chg="del delSldLayout">
        <pc:chgData name="Rumore, Mark" userId="S::mrumore@depaul.edu::f43cd98c-0a9a-4fa2-a7f4-b953e3b6c923" providerId="AD" clId="Web-{432E8A18-0E5A-68BB-16B6-AEAFBA3473E0}" dt="2025-09-07T21:13:03.553" v="0"/>
        <pc:sldMasterMkLst>
          <pc:docMk/>
          <pc:sldMasterMk cId="1336092469" sldId="2147483672"/>
        </pc:sldMasterMkLst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1155970894" sldId="2147483673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219512471" sldId="2147483674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3154630542" sldId="2147483675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96929805" sldId="2147483676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1545402885" sldId="2147483677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1163475606" sldId="2147483678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3978201331" sldId="2147483679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3470671530" sldId="2147483680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2893021364" sldId="2147483681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1322629364" sldId="2147483682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4081160218" sldId="2147483683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3851548187" sldId="2147483684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2931203205" sldId="2147483685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1393488598" sldId="2147483686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3110859281" sldId="2147483687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2018386386" sldId="2147483688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895657641" sldId="2147483689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451501709" sldId="2147483690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3647775360" sldId="2147483691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331700416" sldId="2147483692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662706096" sldId="2147483693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1339980042" sldId="2147483694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1194032253" sldId="2147483695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1864939139" sldId="2147483696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3724754719" sldId="2147483697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500189733" sldId="2147483698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2570523389" sldId="2147483699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2066143274" sldId="2147483700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90913261" sldId="2147483701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3484551095" sldId="2147483702"/>
          </pc:sldLayoutMkLst>
        </pc:sldLayoutChg>
        <pc:sldLayoutChg chg="del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1336092469" sldId="2147483672"/>
            <pc:sldLayoutMk cId="1306102841" sldId="2147483703"/>
          </pc:sldLayoutMkLst>
        </pc:sldLayoutChg>
      </pc:sldMasterChg>
      <pc:sldMasterChg chg="add addSldLayout modSldLayout">
        <pc:chgData name="Rumore, Mark" userId="S::mrumore@depaul.edu::f43cd98c-0a9a-4fa2-a7f4-b953e3b6c923" providerId="AD" clId="Web-{432E8A18-0E5A-68BB-16B6-AEAFBA3473E0}" dt="2025-09-07T21:13:03.553" v="0"/>
        <pc:sldMasterMkLst>
          <pc:docMk/>
          <pc:sldMasterMk cId="367498575" sldId="2147483704"/>
        </pc:sldMasterMkLst>
        <pc:sldLayoutChg chg="add mod replId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367498575" sldId="2147483704"/>
            <pc:sldLayoutMk cId="715175554" sldId="2147483705"/>
          </pc:sldLayoutMkLst>
        </pc:sldLayoutChg>
        <pc:sldLayoutChg chg="add mod replId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367498575" sldId="2147483704"/>
            <pc:sldLayoutMk cId="2309566213" sldId="2147483706"/>
          </pc:sldLayoutMkLst>
        </pc:sldLayoutChg>
        <pc:sldLayoutChg chg="add mod replId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367498575" sldId="2147483704"/>
            <pc:sldLayoutMk cId="2181634431" sldId="2147483707"/>
          </pc:sldLayoutMkLst>
        </pc:sldLayoutChg>
        <pc:sldLayoutChg chg="add mod replId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367498575" sldId="2147483704"/>
            <pc:sldLayoutMk cId="2796050536" sldId="2147483708"/>
          </pc:sldLayoutMkLst>
        </pc:sldLayoutChg>
        <pc:sldLayoutChg chg="add mod replId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367498575" sldId="2147483704"/>
            <pc:sldLayoutMk cId="2065423873" sldId="2147483709"/>
          </pc:sldLayoutMkLst>
        </pc:sldLayoutChg>
        <pc:sldLayoutChg chg="add mod replId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367498575" sldId="2147483704"/>
            <pc:sldLayoutMk cId="2026815107" sldId="2147483710"/>
          </pc:sldLayoutMkLst>
        </pc:sldLayoutChg>
        <pc:sldLayoutChg chg="add mod replId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367498575" sldId="2147483704"/>
            <pc:sldLayoutMk cId="605420011" sldId="2147483711"/>
          </pc:sldLayoutMkLst>
        </pc:sldLayoutChg>
        <pc:sldLayoutChg chg="add mod replId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367498575" sldId="2147483704"/>
            <pc:sldLayoutMk cId="2619962823" sldId="2147483712"/>
          </pc:sldLayoutMkLst>
        </pc:sldLayoutChg>
        <pc:sldLayoutChg chg="add mod replId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367498575" sldId="2147483704"/>
            <pc:sldLayoutMk cId="3974943678" sldId="2147483713"/>
          </pc:sldLayoutMkLst>
        </pc:sldLayoutChg>
        <pc:sldLayoutChg chg="add mod replId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367498575" sldId="2147483704"/>
            <pc:sldLayoutMk cId="4046692933" sldId="2147483714"/>
          </pc:sldLayoutMkLst>
        </pc:sldLayoutChg>
        <pc:sldLayoutChg chg="add mod replId">
          <pc:chgData name="Rumore, Mark" userId="S::mrumore@depaul.edu::f43cd98c-0a9a-4fa2-a7f4-b953e3b6c923" providerId="AD" clId="Web-{432E8A18-0E5A-68BB-16B6-AEAFBA3473E0}" dt="2025-09-07T21:13:03.553" v="0"/>
          <pc:sldLayoutMkLst>
            <pc:docMk/>
            <pc:sldMasterMk cId="367498575" sldId="2147483704"/>
            <pc:sldLayoutMk cId="1804504440" sldId="2147483715"/>
          </pc:sldLayoutMkLst>
        </pc:sldLayoutChg>
      </pc:sldMasterChg>
    </pc:docChg>
  </pc:docChgLst>
  <pc:docChgLst>
    <pc:chgData name="Mark Rumore" userId="83d1ae39-0e4d-4a39-a7ff-bd974a002808" providerId="ADAL" clId="{5BDD9336-23A1-4304-AD65-E27DA1D08300}"/>
    <pc:docChg chg="undo custSel addSld modSld">
      <pc:chgData name="Mark Rumore" userId="83d1ae39-0e4d-4a39-a7ff-bd974a002808" providerId="ADAL" clId="{5BDD9336-23A1-4304-AD65-E27DA1D08300}" dt="2025-05-19T17:01:07.812" v="2300" actId="20577"/>
      <pc:docMkLst>
        <pc:docMk/>
      </pc:docMkLst>
      <pc:sldChg chg="addSp delSp modSp mod modClrScheme chgLayout">
        <pc:chgData name="Mark Rumore" userId="83d1ae39-0e4d-4a39-a7ff-bd974a002808" providerId="ADAL" clId="{5BDD9336-23A1-4304-AD65-E27DA1D08300}" dt="2025-05-07T19:16:30.562" v="946" actId="20577"/>
        <pc:sldMkLst>
          <pc:docMk/>
          <pc:sldMk cId="109857222" sldId="256"/>
        </pc:sldMkLst>
      </pc:sldChg>
      <pc:sldChg chg="addSp delSp modSp new mod">
        <pc:chgData name="Mark Rumore" userId="83d1ae39-0e4d-4a39-a7ff-bd974a002808" providerId="ADAL" clId="{5BDD9336-23A1-4304-AD65-E27DA1D08300}" dt="2025-05-16T18:22:24.503" v="956" actId="1076"/>
        <pc:sldMkLst>
          <pc:docMk/>
          <pc:sldMk cId="483084713" sldId="257"/>
        </pc:sldMkLst>
      </pc:sldChg>
      <pc:sldChg chg="addSp delSp modSp new mod modNotesTx">
        <pc:chgData name="Mark Rumore" userId="83d1ae39-0e4d-4a39-a7ff-bd974a002808" providerId="ADAL" clId="{5BDD9336-23A1-4304-AD65-E27DA1D08300}" dt="2025-05-19T16:38:37.313" v="1153" actId="20577"/>
        <pc:sldMkLst>
          <pc:docMk/>
          <pc:sldMk cId="251387372" sldId="258"/>
        </pc:sldMkLst>
      </pc:sldChg>
      <pc:sldChg chg="addSp delSp modSp new mod">
        <pc:chgData name="Mark Rumore" userId="83d1ae39-0e4d-4a39-a7ff-bd974a002808" providerId="ADAL" clId="{5BDD9336-23A1-4304-AD65-E27DA1D08300}" dt="2025-05-07T18:50:11.051" v="896" actId="1076"/>
        <pc:sldMkLst>
          <pc:docMk/>
          <pc:sldMk cId="3657263231" sldId="259"/>
        </pc:sldMkLst>
      </pc:sldChg>
      <pc:sldChg chg="addSp delSp modSp new mod modNotesTx">
        <pc:chgData name="Mark Rumore" userId="83d1ae39-0e4d-4a39-a7ff-bd974a002808" providerId="ADAL" clId="{5BDD9336-23A1-4304-AD65-E27DA1D08300}" dt="2025-05-19T16:41:31.223" v="1313" actId="20577"/>
        <pc:sldMkLst>
          <pc:docMk/>
          <pc:sldMk cId="3996088007" sldId="260"/>
        </pc:sldMkLst>
      </pc:sldChg>
      <pc:sldChg chg="addSp modSp new mod">
        <pc:chgData name="Mark Rumore" userId="83d1ae39-0e4d-4a39-a7ff-bd974a002808" providerId="ADAL" clId="{5BDD9336-23A1-4304-AD65-E27DA1D08300}" dt="2025-05-19T16:47:07.559" v="1668" actId="20577"/>
        <pc:sldMkLst>
          <pc:docMk/>
          <pc:sldMk cId="3802357040" sldId="261"/>
        </pc:sldMkLst>
      </pc:sldChg>
      <pc:sldChg chg="addSp modSp new mod">
        <pc:chgData name="Mark Rumore" userId="83d1ae39-0e4d-4a39-a7ff-bd974a002808" providerId="ADAL" clId="{5BDD9336-23A1-4304-AD65-E27DA1D08300}" dt="2025-05-19T16:50:27.467" v="1777" actId="20577"/>
        <pc:sldMkLst>
          <pc:docMk/>
          <pc:sldMk cId="201634275" sldId="262"/>
        </pc:sldMkLst>
      </pc:sldChg>
      <pc:sldChg chg="addSp modSp new mod">
        <pc:chgData name="Mark Rumore" userId="83d1ae39-0e4d-4a39-a7ff-bd974a002808" providerId="ADAL" clId="{5BDD9336-23A1-4304-AD65-E27DA1D08300}" dt="2025-05-19T16:51:54.150" v="1896" actId="108"/>
        <pc:sldMkLst>
          <pc:docMk/>
          <pc:sldMk cId="1066130289" sldId="263"/>
        </pc:sldMkLst>
      </pc:sldChg>
      <pc:sldChg chg="addSp delSp modSp new mod modNotesTx">
        <pc:chgData name="Mark Rumore" userId="83d1ae39-0e4d-4a39-a7ff-bd974a002808" providerId="ADAL" clId="{5BDD9336-23A1-4304-AD65-E27DA1D08300}" dt="2025-05-19T16:52:49.051" v="1990" actId="20577"/>
        <pc:sldMkLst>
          <pc:docMk/>
          <pc:sldMk cId="809289271" sldId="264"/>
        </pc:sldMkLst>
      </pc:sldChg>
      <pc:sldChg chg="addSp delSp modSp new mod">
        <pc:chgData name="Mark Rumore" userId="83d1ae39-0e4d-4a39-a7ff-bd974a002808" providerId="ADAL" clId="{5BDD9336-23A1-4304-AD65-E27DA1D08300}" dt="2025-05-07T18:45:48.860" v="869" actId="1076"/>
        <pc:sldMkLst>
          <pc:docMk/>
          <pc:sldMk cId="2229089217" sldId="265"/>
        </pc:sldMkLst>
      </pc:sldChg>
      <pc:sldChg chg="modSp new mod">
        <pc:chgData name="Mark Rumore" userId="83d1ae39-0e4d-4a39-a7ff-bd974a002808" providerId="ADAL" clId="{5BDD9336-23A1-4304-AD65-E27DA1D08300}" dt="2025-05-19T17:01:07.812" v="2300" actId="20577"/>
        <pc:sldMkLst>
          <pc:docMk/>
          <pc:sldMk cId="3349396553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CB9FF-B8E9-4D92-ACC2-4884DF8EA830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7E1C-7832-4191-8830-68A9F0560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32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7E1C-7832-4191-8830-68A9F05606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76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7E1C-7832-4191-8830-68A9F05606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feature store: will have to have a </a:t>
            </a:r>
            <a:r>
              <a:rPr lang="en-US" dirty="0" err="1"/>
              <a:t>vm</a:t>
            </a:r>
            <a:r>
              <a:rPr lang="en-US" dirty="0"/>
              <a:t> set up to run</a:t>
            </a:r>
          </a:p>
          <a:p>
            <a:r>
              <a:rPr lang="en-US" dirty="0"/>
              <a:t>	- Will just be an enhancement in the future </a:t>
            </a:r>
          </a:p>
          <a:p>
            <a:endParaRPr lang="en-US" dirty="0"/>
          </a:p>
          <a:p>
            <a:r>
              <a:rPr lang="en-US" dirty="0"/>
              <a:t>Non-live feature store: can use feasts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7E1C-7832-4191-8830-68A9F05606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82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store format storage:</a:t>
            </a:r>
          </a:p>
          <a:p>
            <a:r>
              <a:rPr lang="en-US" dirty="0"/>
              <a:t>Parquet</a:t>
            </a:r>
          </a:p>
          <a:p>
            <a:r>
              <a:rPr lang="en-US" dirty="0"/>
              <a:t>Snowflake – likely will be the choice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7E1C-7832-4191-8830-68A9F05606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7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7E1C-7832-4191-8830-68A9F05606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17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Avoid using azure synapse, ADF directly is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7E1C-7832-4191-8830-68A9F05606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40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75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92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04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66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344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50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1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2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628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43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9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91DBD4D-0672-F533-3740-94320B09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Feature Store Requirements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78C530C-EE05-C76A-7721-F23EA93E6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 Rumore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044D-D557-428D-17FE-186C070D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2" y="-45437"/>
            <a:ext cx="11357114" cy="917023"/>
          </a:xfrm>
        </p:spPr>
        <p:txBody>
          <a:bodyPr/>
          <a:lstStyle/>
          <a:p>
            <a:r>
              <a:rPr lang="en-US"/>
              <a:t>Code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222220-E293-5829-2647-344E49B74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6968" y="307775"/>
            <a:ext cx="4817412" cy="60268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22FC9-68AD-D1F8-A92D-CAB96CF7A25D}"/>
              </a:ext>
            </a:extLst>
          </p:cNvPr>
          <p:cNvSpPr txBox="1"/>
          <p:nvPr/>
        </p:nvSpPr>
        <p:spPr>
          <a:xfrm>
            <a:off x="593125" y="624839"/>
            <a:ext cx="6539702" cy="580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1. Data Directory (data/)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Purpose: Store raw and processed data.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Subfolders: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/>
              <a:t>raw/: Raw data ingested from external sources.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/>
              <a:t>processed/: Processed feature data stored in formats like Parquet.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err="1"/>
              <a:t>feature_definitions</a:t>
            </a:r>
            <a:r>
              <a:rPr lang="en-US" sz="1200"/>
              <a:t>/: Feature definitions exported from Feast.</a:t>
            </a:r>
          </a:p>
          <a:p>
            <a:r>
              <a:rPr lang="en-US" sz="1200" b="1"/>
              <a:t>2. Feature Store Directory (</a:t>
            </a:r>
            <a:r>
              <a:rPr lang="en-US" sz="1200" b="1" err="1"/>
              <a:t>feature_store</a:t>
            </a:r>
            <a:r>
              <a:rPr lang="en-US" sz="1200" b="1"/>
              <a:t>/)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Purpose: Centralized location for Feast configurations and feature definitions.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err="1"/>
              <a:t>feature_store.yaml</a:t>
            </a:r>
            <a:r>
              <a:rPr lang="en-US" sz="1200"/>
              <a:t>: Configuration file for Feast (e.g., Azure Blob Storage as the offline store).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/>
              <a:t>data_sources.py: Define data sources (e.g., Azure Blob Storage paths).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/>
              <a:t>entities.py: Define entities (e.g., customer, product).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/>
              <a:t>features/: Python files defining features using Feast's </a:t>
            </a:r>
            <a:r>
              <a:rPr lang="en-US" sz="1200" err="1"/>
              <a:t>FeatureView</a:t>
            </a:r>
            <a:r>
              <a:rPr lang="en-US" sz="120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/>
              <a:t>transformations/: Custom transformation logic for feature engineering.</a:t>
            </a:r>
          </a:p>
          <a:p>
            <a:r>
              <a:rPr lang="en-US" sz="1200" b="1"/>
              <a:t>3. Infrastructure Directory (infra/)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docker-</a:t>
            </a:r>
            <a:r>
              <a:rPr lang="en-US" sz="1200" err="1"/>
              <a:t>compose.yaml</a:t>
            </a:r>
            <a:r>
              <a:rPr lang="en-US" sz="1200"/>
              <a:t>: Local setup for testing Feast.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terraform/: Terraform scripts to provision Azure Blob Storage and compute resources.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deployment/: Scripts for deploying the feature store to production.</a:t>
            </a:r>
          </a:p>
          <a:p>
            <a:r>
              <a:rPr lang="en-US" sz="1200" b="1"/>
              <a:t>4. Serving Directory (serving/)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app.py: REST API for serving features (e.g., using </a:t>
            </a:r>
            <a:r>
              <a:rPr lang="en-US" sz="1200" err="1"/>
              <a:t>FastAPI</a:t>
            </a:r>
            <a:r>
              <a:rPr lang="en-US" sz="1200"/>
              <a:t> or Flask).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requirements.txt: Dependencies for the serving application.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tests/: Unit tests for the serving APIs.</a:t>
            </a:r>
          </a:p>
          <a:p>
            <a:r>
              <a:rPr lang="en-US" sz="1200" b="1"/>
              <a:t>5. Scripts Directory (scripts/)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ingest_data.py: Script to ingest raw data into the feature store.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update_features.py: Script to update feature values in the store.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monitor_features.py: Script to monitor feature drift and quality.</a:t>
            </a:r>
          </a:p>
          <a:p>
            <a:r>
              <a:rPr lang="en-US" sz="1200" b="1"/>
              <a:t>6. Tests Directory (tests/)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/>
              <a:t>Subfolders: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/>
              <a:t>unit/: Unit tests for feature engineering and serving.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/>
              <a:t>integration/: Integration tests for feature pipelines.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/>
              <a:t>e2e/: End-to-end tests for the entire feature store workflow.</a:t>
            </a:r>
          </a:p>
        </p:txBody>
      </p:sp>
    </p:spTree>
    <p:extLst>
      <p:ext uri="{BB962C8B-B14F-4D97-AF65-F5344CB8AC3E}">
        <p14:creationId xmlns:p14="http://schemas.microsoft.com/office/powerpoint/2010/main" val="222908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FCC6-6797-F99D-DAD6-1A123829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Phase 1 (2025)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301B3-DC84-C63A-02D1-81062DF6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POC Initially stand-up non live Feast:</a:t>
            </a:r>
          </a:p>
          <a:p>
            <a:pPr lvl="1"/>
            <a:r>
              <a:rPr lang="en-US" dirty="0"/>
              <a:t>Add Feast library</a:t>
            </a:r>
          </a:p>
          <a:p>
            <a:pPr lvl="1"/>
            <a:r>
              <a:rPr lang="en-US" dirty="0"/>
              <a:t>Data references</a:t>
            </a:r>
          </a:p>
          <a:p>
            <a:pPr lvl="1"/>
            <a:r>
              <a:rPr lang="en-US" dirty="0"/>
              <a:t>Can be done within a Sprint</a:t>
            </a:r>
          </a:p>
          <a:p>
            <a:pPr lvl="1"/>
            <a:endParaRPr lang="en-US" dirty="0"/>
          </a:p>
          <a:p>
            <a:r>
              <a:rPr lang="en-US" dirty="0"/>
              <a:t>Design </a:t>
            </a:r>
          </a:p>
          <a:p>
            <a:pPr lvl="1"/>
            <a:r>
              <a:rPr lang="en-US" dirty="0"/>
              <a:t>2 sprints</a:t>
            </a:r>
          </a:p>
          <a:p>
            <a:pPr lvl="1"/>
            <a:endParaRPr lang="en-US" dirty="0"/>
          </a:p>
          <a:p>
            <a:r>
              <a:rPr lang="en-US" dirty="0"/>
              <a:t>Caveats: setting up Feast is different than actually creating the features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6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B7D2-153C-D3E5-AD50-1E086F88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FF4B-7B27-3D5E-9661-09924958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58" y="1414129"/>
            <a:ext cx="4620800" cy="4945481"/>
          </a:xfrm>
        </p:spPr>
        <p:txBody>
          <a:bodyPr>
            <a:normAutofit/>
          </a:bodyPr>
          <a:lstStyle/>
          <a:p>
            <a:r>
              <a:rPr lang="en-US" sz="1800"/>
              <a:t>Purpose: </a:t>
            </a:r>
          </a:p>
          <a:p>
            <a:pPr lvl="1"/>
            <a:r>
              <a:rPr lang="en-US" sz="1400"/>
              <a:t>sharing features across teams, ensuring feature consistency, improving model reproducibility</a:t>
            </a:r>
          </a:p>
          <a:p>
            <a:r>
              <a:rPr lang="en-US" sz="1800"/>
              <a:t>Users: </a:t>
            </a:r>
          </a:p>
          <a:p>
            <a:pPr lvl="1"/>
            <a:r>
              <a:rPr lang="en-US" sz="1400"/>
              <a:t>Developer and Citizen Developers</a:t>
            </a:r>
          </a:p>
          <a:p>
            <a:r>
              <a:rPr lang="en-US" sz="1800"/>
              <a:t>Access Control: </a:t>
            </a:r>
          </a:p>
          <a:p>
            <a:pPr lvl="1"/>
            <a:r>
              <a:rPr lang="en-US" sz="1400"/>
              <a:t>Defined by department</a:t>
            </a:r>
          </a:p>
        </p:txBody>
      </p:sp>
      <p:sp>
        <p:nvSpPr>
          <p:cNvPr id="9" name="AutoShape 7" descr="A Beginner's Guide To Feature Store In Machine Learning">
            <a:extLst>
              <a:ext uri="{FF2B5EF4-FFF2-40B4-BE49-F238E27FC236}">
                <a16:creationId xmlns:a16="http://schemas.microsoft.com/office/drawing/2014/main" id="{32BD35FC-B140-546F-DEA7-3320A651F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7F2E02-29FC-8318-2B06-51AD877CF7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90" r="11677" b="15151"/>
          <a:stretch/>
        </p:blipFill>
        <p:spPr>
          <a:xfrm>
            <a:off x="5142882" y="1544320"/>
            <a:ext cx="6726243" cy="39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8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ABD7-5BE0-538A-9F7F-1D4E7E321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620C-F963-E649-62AC-B571A06E5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57" y="1414131"/>
            <a:ext cx="6235416" cy="459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Resources:</a:t>
            </a:r>
          </a:p>
          <a:p>
            <a:r>
              <a:rPr lang="en-US" sz="2000"/>
              <a:t>Use Azure Data Lake or </a:t>
            </a:r>
            <a:r>
              <a:rPr lang="en-US" sz="2000" b="1"/>
              <a:t>Azure Blob Storage (probably) </a:t>
            </a:r>
            <a:r>
              <a:rPr lang="en-US" sz="2000"/>
              <a:t>to store raw and processed feature data.</a:t>
            </a:r>
          </a:p>
          <a:p>
            <a:r>
              <a:rPr lang="en-US" sz="2000" b="1"/>
              <a:t>Snowflake?? (potentially) </a:t>
            </a:r>
            <a:r>
              <a:rPr lang="en-US" sz="2000"/>
              <a:t>for metadata management.</a:t>
            </a:r>
          </a:p>
          <a:p>
            <a:r>
              <a:rPr lang="en-US" sz="2000"/>
              <a:t>Use Azure Machine Learning Datastores to connect your feature store to Azure ML Studio.</a:t>
            </a:r>
          </a:p>
          <a:p>
            <a:r>
              <a:rPr lang="en-US" sz="2000"/>
              <a:t>Compute Resources:</a:t>
            </a:r>
          </a:p>
          <a:p>
            <a:pPr lvl="1"/>
            <a:r>
              <a:rPr lang="en-US" sz="1600"/>
              <a:t>Use some </a:t>
            </a:r>
            <a:r>
              <a:rPr lang="en-US" sz="1600" err="1"/>
              <a:t>vm</a:t>
            </a:r>
            <a:r>
              <a:rPr lang="en-US" sz="1600"/>
              <a:t>? or Azure Synapse Analytics for feature engineering and batch processing.</a:t>
            </a:r>
          </a:p>
          <a:p>
            <a:pPr lvl="1"/>
            <a:r>
              <a:rPr lang="en-US" sz="1600"/>
              <a:t>Use Azure Kubernetes Service (AKS) for real-time feature serving.</a:t>
            </a:r>
          </a:p>
        </p:txBody>
      </p:sp>
      <p:pic>
        <p:nvPicPr>
          <p:cNvPr id="2050" name="Picture 2" descr="What is managed feature store? - Azure Machine Learning | Microsoft Learn">
            <a:extLst>
              <a:ext uri="{FF2B5EF4-FFF2-40B4-BE49-F238E27FC236}">
                <a16:creationId xmlns:a16="http://schemas.microsoft.com/office/drawing/2014/main" id="{F0C6A9B7-3CC2-03F5-ED49-BA48F08E67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"/>
          <a:stretch/>
        </p:blipFill>
        <p:spPr bwMode="auto">
          <a:xfrm>
            <a:off x="6656173" y="1052780"/>
            <a:ext cx="5167132" cy="44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38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Microsoft Azure Marketplace">
            <a:extLst>
              <a:ext uri="{FF2B5EF4-FFF2-40B4-BE49-F238E27FC236}">
                <a16:creationId xmlns:a16="http://schemas.microsoft.com/office/drawing/2014/main" id="{C9FF54FD-1F48-04AC-5881-E768361BC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4" y="143712"/>
            <a:ext cx="10820711" cy="608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nowflake S-1 Analysis. Data warehousing company Snowflake… | by Saniya  Chawla | Medium">
            <a:extLst>
              <a:ext uri="{FF2B5EF4-FFF2-40B4-BE49-F238E27FC236}">
                <a16:creationId xmlns:a16="http://schemas.microsoft.com/office/drawing/2014/main" id="{CB3C70EC-EEC3-BD32-DD43-D863CAD27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0" t="7417" r="13274" b="7417"/>
          <a:stretch/>
        </p:blipFill>
        <p:spPr bwMode="auto">
          <a:xfrm>
            <a:off x="2339546" y="1688757"/>
            <a:ext cx="924758" cy="6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26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595A-9342-F13C-648F-1996FF5E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4795E-5E28-CD6F-BF1A-4A1FA4E97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8353"/>
            <a:ext cx="5985415" cy="4951387"/>
          </a:xfrm>
        </p:spPr>
        <p:txBody>
          <a:bodyPr>
            <a:normAutofit/>
          </a:bodyPr>
          <a:lstStyle/>
          <a:p>
            <a:r>
              <a:rPr lang="en-US" sz="1800" dirty="0"/>
              <a:t>Feature Registry:</a:t>
            </a:r>
          </a:p>
          <a:p>
            <a:pPr lvl="1"/>
            <a:r>
              <a:rPr lang="en-US" sz="1600" dirty="0"/>
              <a:t>Maintain metadata about features (e.g., feature name, description, data type, source, update frequency).</a:t>
            </a:r>
          </a:p>
          <a:p>
            <a:r>
              <a:rPr lang="en-US" sz="1800" i="1" dirty="0"/>
              <a:t>Azure Purview for data cataloging and lineage tracking. </a:t>
            </a:r>
            <a:r>
              <a:rPr lang="en-US" sz="1800" b="1" i="1" dirty="0"/>
              <a:t>(won’t need)</a:t>
            </a:r>
          </a:p>
          <a:p>
            <a:pPr lvl="1"/>
            <a:r>
              <a:rPr lang="en-US" sz="1800" b="1" i="1" dirty="0" err="1"/>
              <a:t>Data.world</a:t>
            </a:r>
            <a:r>
              <a:rPr lang="en-US" sz="1800" b="1" i="1" dirty="0"/>
              <a:t> can be used instead</a:t>
            </a:r>
          </a:p>
          <a:p>
            <a:r>
              <a:rPr lang="en-US" sz="1800" dirty="0"/>
              <a:t>Feature Storage:</a:t>
            </a:r>
          </a:p>
          <a:p>
            <a:pPr lvl="1"/>
            <a:r>
              <a:rPr lang="en-US" sz="1600" dirty="0"/>
              <a:t>Store features in a format optimized for retrieval (e.g., Parquet, Delta Lake).</a:t>
            </a:r>
          </a:p>
          <a:p>
            <a:r>
              <a:rPr lang="en-US" sz="1800" dirty="0"/>
              <a:t>Organize features into namespaces or groups (e.g., </a:t>
            </a:r>
            <a:r>
              <a:rPr lang="en-US" sz="1800" dirty="0" err="1"/>
              <a:t>sales_features</a:t>
            </a:r>
            <a:r>
              <a:rPr lang="en-US" sz="1800" dirty="0"/>
              <a:t>, </a:t>
            </a:r>
            <a:r>
              <a:rPr lang="en-US" sz="1800" dirty="0" err="1"/>
              <a:t>customer_features</a:t>
            </a:r>
            <a:r>
              <a:rPr lang="en-US" sz="1800" dirty="0"/>
              <a:t>).</a:t>
            </a:r>
          </a:p>
          <a:p>
            <a:r>
              <a:rPr lang="en-US" sz="1800" dirty="0"/>
              <a:t>Feature Serving:</a:t>
            </a:r>
          </a:p>
          <a:p>
            <a:pPr lvl="1"/>
            <a:r>
              <a:rPr lang="en-US" sz="1600" dirty="0"/>
              <a:t>Implement APIs for real-time feature retrieval.</a:t>
            </a:r>
          </a:p>
          <a:p>
            <a:pPr lvl="1"/>
            <a:r>
              <a:rPr lang="en-US" sz="1600" dirty="0"/>
              <a:t>Use batch pipelines for offline feature generation.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014713-0C67-53FF-F56C-66CE24668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602" y="893806"/>
            <a:ext cx="6199958" cy="53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8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8C7F-1128-EB14-B6E8-70AADCDC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Engineering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BCE03-10B3-FABF-06BA-87C055CE8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96" y="1330113"/>
            <a:ext cx="5675244" cy="4541827"/>
          </a:xfrm>
        </p:spPr>
        <p:txBody>
          <a:bodyPr>
            <a:normAutofit/>
          </a:bodyPr>
          <a:lstStyle/>
          <a:p>
            <a:r>
              <a:rPr lang="en-US" sz="1800" dirty="0"/>
              <a:t>Reusable Pipelines:</a:t>
            </a:r>
          </a:p>
          <a:p>
            <a:pPr lvl="1"/>
            <a:r>
              <a:rPr lang="en-US" sz="1600" dirty="0"/>
              <a:t>Create reusable feature engineering pipelines using Azure Machine Learning Pipelines Versioning:</a:t>
            </a:r>
          </a:p>
          <a:p>
            <a:r>
              <a:rPr lang="en-US" sz="1800" dirty="0"/>
              <a:t>Version features to ensure reproducibility of models.</a:t>
            </a:r>
          </a:p>
          <a:p>
            <a:r>
              <a:rPr lang="en-US" sz="1800" dirty="0"/>
              <a:t>Use tools like </a:t>
            </a:r>
            <a:r>
              <a:rPr lang="en-US" sz="1800" i="1" dirty="0" err="1"/>
              <a:t>MLflow</a:t>
            </a:r>
            <a:r>
              <a:rPr lang="en-US" sz="1800" dirty="0"/>
              <a:t> for tracking feature versions.</a:t>
            </a:r>
          </a:p>
          <a:p>
            <a:pPr lvl="1"/>
            <a:r>
              <a:rPr lang="en-US" sz="1400" dirty="0"/>
              <a:t>Won’t use </a:t>
            </a:r>
            <a:r>
              <a:rPr lang="en-US" sz="1400" dirty="0" err="1"/>
              <a:t>Mlflow</a:t>
            </a:r>
            <a:r>
              <a:rPr lang="en-US" sz="1400" dirty="0"/>
              <a:t> for data versioning</a:t>
            </a:r>
          </a:p>
          <a:p>
            <a:pPr lvl="1"/>
            <a:r>
              <a:rPr lang="en-US" sz="1400" dirty="0"/>
              <a:t>Feast can handle versioning within library </a:t>
            </a:r>
          </a:p>
          <a:p>
            <a:r>
              <a:rPr lang="en-US" sz="1800" dirty="0"/>
              <a:t>Monitoring:</a:t>
            </a:r>
          </a:p>
          <a:p>
            <a:pPr lvl="1"/>
            <a:r>
              <a:rPr lang="en-US" sz="1600" dirty="0"/>
              <a:t>Monitor feature drift and data quality using tools like Azure Monitor or custom scripts.</a:t>
            </a:r>
          </a:p>
          <a:p>
            <a:pPr lvl="1"/>
            <a:r>
              <a:rPr lang="en-US" sz="1600" dirty="0"/>
              <a:t>Custom scripts to track drift will likely be what we use</a:t>
            </a:r>
          </a:p>
          <a:p>
            <a:pPr lvl="2"/>
            <a:r>
              <a:rPr lang="en-US" sz="1200" dirty="0"/>
              <a:t>Feast profiling could assist</a:t>
            </a:r>
          </a:p>
        </p:txBody>
      </p:sp>
      <p:pic>
        <p:nvPicPr>
          <p:cNvPr id="5122" name="Picture 2" descr="Blob versioning - Azure Storage | Microsoft Learn">
            <a:extLst>
              <a:ext uri="{FF2B5EF4-FFF2-40B4-BE49-F238E27FC236}">
                <a16:creationId xmlns:a16="http://schemas.microsoft.com/office/drawing/2014/main" id="{40758E9C-D031-A17B-F1F1-224648C69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684" y="1564640"/>
            <a:ext cx="5998720" cy="325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35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E330-187C-88D5-EAE5-F651AA98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2CB04-CAFE-7E47-EB65-BC3320E92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57" y="1414131"/>
            <a:ext cx="4395083" cy="4702190"/>
          </a:xfrm>
        </p:spPr>
        <p:txBody>
          <a:bodyPr>
            <a:normAutofit/>
          </a:bodyPr>
          <a:lstStyle/>
          <a:p>
            <a:r>
              <a:rPr lang="en-US" sz="2000" dirty="0"/>
              <a:t>Datastores:</a:t>
            </a:r>
            <a:endParaRPr lang="en-US" sz="1200" dirty="0"/>
          </a:p>
          <a:p>
            <a:pPr lvl="1"/>
            <a:r>
              <a:rPr lang="en-US" sz="1800" i="1" dirty="0"/>
              <a:t>Register your feature store as a datastore in Azure ML Studio.</a:t>
            </a:r>
          </a:p>
          <a:p>
            <a:pPr lvl="1"/>
            <a:r>
              <a:rPr lang="en-US" sz="1800" i="1" dirty="0"/>
              <a:t>We won’t need to do this</a:t>
            </a:r>
          </a:p>
          <a:p>
            <a:r>
              <a:rPr lang="en-US" sz="2000" dirty="0"/>
              <a:t>Datasets:</a:t>
            </a:r>
          </a:p>
          <a:p>
            <a:pPr lvl="1"/>
            <a:r>
              <a:rPr lang="en-US" sz="1800" dirty="0"/>
              <a:t>Create datasets in Azure ML Studio that point to your feature store.</a:t>
            </a:r>
          </a:p>
          <a:p>
            <a:r>
              <a:rPr lang="en-US" sz="2000" dirty="0"/>
              <a:t>Feature Consumption:</a:t>
            </a:r>
          </a:p>
          <a:p>
            <a:pPr lvl="1"/>
            <a:r>
              <a:rPr lang="en-US" sz="1800" dirty="0"/>
              <a:t>Use the feature store in training pipelines and inference workflows.</a:t>
            </a:r>
          </a:p>
        </p:txBody>
      </p:sp>
      <p:pic>
        <p:nvPicPr>
          <p:cNvPr id="6146" name="Picture 2" descr="Spatio-Temporal Feature Engineering and Selection-Based Flight Arrival  Delay Prediction Using Deep Feedforward Regression Network">
            <a:extLst>
              <a:ext uri="{FF2B5EF4-FFF2-40B4-BE49-F238E27FC236}">
                <a16:creationId xmlns:a16="http://schemas.microsoft.com/office/drawing/2014/main" id="{899BE9E5-E396-F0ED-BDDE-B486939C6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746" y="961423"/>
            <a:ext cx="7152124" cy="363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B955EC-41B8-A3FD-A1B1-D6E196F5914F}"/>
              </a:ext>
            </a:extLst>
          </p:cNvPr>
          <p:cNvSpPr txBox="1"/>
          <p:nvPr/>
        </p:nvSpPr>
        <p:spPr>
          <a:xfrm>
            <a:off x="5586352" y="4596155"/>
            <a:ext cx="6432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above is replaced with the feature store, mitigating citizen developer risk of creating incorrect features during engineering process. </a:t>
            </a:r>
          </a:p>
        </p:txBody>
      </p:sp>
    </p:spTree>
    <p:extLst>
      <p:ext uri="{BB962C8B-B14F-4D97-AF65-F5344CB8AC3E}">
        <p14:creationId xmlns:p14="http://schemas.microsoft.com/office/powerpoint/2010/main" val="20163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043A-0A57-5E1C-567F-47E95DC0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F834-3025-64C5-4B1C-5C832321F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756" y="1422368"/>
            <a:ext cx="5233421" cy="4763150"/>
          </a:xfrm>
        </p:spPr>
        <p:txBody>
          <a:bodyPr>
            <a:normAutofit/>
          </a:bodyPr>
          <a:lstStyle/>
          <a:p>
            <a:r>
              <a:rPr lang="en-US" sz="1800" dirty="0"/>
              <a:t>Access Control:</a:t>
            </a:r>
          </a:p>
          <a:p>
            <a:pPr lvl="1"/>
            <a:r>
              <a:rPr lang="en-US" sz="1600" dirty="0"/>
              <a:t>We won’t necessarily need to use azure we can use whatever RBAC feast offers and map back to OKTA.</a:t>
            </a:r>
          </a:p>
          <a:p>
            <a:pPr lvl="1"/>
            <a:r>
              <a:rPr lang="en-US" sz="1600" dirty="0"/>
              <a:t>Use Azure Role-Based Access Control (RBAC) to manage access to the feature store.</a:t>
            </a:r>
          </a:p>
          <a:p>
            <a:pPr lvl="1"/>
            <a:r>
              <a:rPr lang="en-US" sz="1600" dirty="0"/>
              <a:t>AD Group</a:t>
            </a:r>
          </a:p>
          <a:p>
            <a:r>
              <a:rPr lang="en-US" sz="1800" dirty="0"/>
              <a:t>Data Encryption:</a:t>
            </a:r>
          </a:p>
          <a:p>
            <a:pPr lvl="1"/>
            <a:r>
              <a:rPr lang="en-US" sz="1600" dirty="0"/>
              <a:t>Encrypt data at rest and in transit using Azure's built-in encryption features.</a:t>
            </a:r>
          </a:p>
          <a:p>
            <a:r>
              <a:rPr lang="en-US" sz="1800" dirty="0"/>
              <a:t>Auditing:</a:t>
            </a:r>
          </a:p>
          <a:p>
            <a:pPr lvl="1"/>
            <a:r>
              <a:rPr lang="en-US" sz="1600" dirty="0"/>
              <a:t>Track feature usage and modifications using Azure's logging and auditing tools.</a:t>
            </a:r>
          </a:p>
        </p:txBody>
      </p:sp>
      <p:pic>
        <p:nvPicPr>
          <p:cNvPr id="7170" name="Picture 2" descr="Role-based access control (RBAC) in 2025">
            <a:extLst>
              <a:ext uri="{FF2B5EF4-FFF2-40B4-BE49-F238E27FC236}">
                <a16:creationId xmlns:a16="http://schemas.microsoft.com/office/drawing/2014/main" id="{EE5AD503-E636-0FB8-7DDD-513F48C362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71" b="1377"/>
          <a:stretch/>
        </p:blipFill>
        <p:spPr bwMode="auto">
          <a:xfrm>
            <a:off x="5400177" y="446216"/>
            <a:ext cx="5870888" cy="421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zure Logging: Concepts and Best Practices">
            <a:extLst>
              <a:ext uri="{FF2B5EF4-FFF2-40B4-BE49-F238E27FC236}">
                <a16:creationId xmlns:a16="http://schemas.microsoft.com/office/drawing/2014/main" id="{14BA864E-A9B6-D341-BF64-289B2A9C7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365" y="3579601"/>
            <a:ext cx="44577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13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5B7E-A9AE-1EBD-A733-D7B72624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18913-BFE3-A069-B1E5-F6F16D46D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56" y="1414131"/>
            <a:ext cx="4202044" cy="4438029"/>
          </a:xfrm>
        </p:spPr>
        <p:txBody>
          <a:bodyPr>
            <a:normAutofit/>
          </a:bodyPr>
          <a:lstStyle/>
          <a:p>
            <a:r>
              <a:rPr lang="en-US" sz="1800" dirty="0"/>
              <a:t>Automate and Scale:</a:t>
            </a:r>
          </a:p>
          <a:p>
            <a:pPr lvl="1"/>
            <a:r>
              <a:rPr lang="en-US" sz="1600" dirty="0"/>
              <a:t>Automate feature extraction and updates using Azure Data Factory.</a:t>
            </a:r>
          </a:p>
          <a:p>
            <a:r>
              <a:rPr lang="en-US" sz="1800" dirty="0"/>
              <a:t>Scaling:</a:t>
            </a:r>
          </a:p>
          <a:p>
            <a:pPr lvl="1"/>
            <a:r>
              <a:rPr lang="en-US" sz="1600" dirty="0"/>
              <a:t>Use Azure </a:t>
            </a:r>
            <a:r>
              <a:rPr lang="en-US" sz="1600" dirty="0" err="1"/>
              <a:t>Autoscale</a:t>
            </a:r>
            <a:r>
              <a:rPr lang="en-US" sz="1600" dirty="0"/>
              <a:t> to handle varying workloads for feature engineering and serving.</a:t>
            </a:r>
          </a:p>
        </p:txBody>
      </p:sp>
      <p:pic>
        <p:nvPicPr>
          <p:cNvPr id="8200" name="Picture 8" descr="Real-Time Feature Engineering with a Feature store | by Adi Hirschtein |  TDS Archive | Medium">
            <a:extLst>
              <a:ext uri="{FF2B5EF4-FFF2-40B4-BE49-F238E27FC236}">
                <a16:creationId xmlns:a16="http://schemas.microsoft.com/office/drawing/2014/main" id="{F119DDDA-800B-FB43-255B-ED032B6BC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41" y="1414131"/>
            <a:ext cx="6812129" cy="364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28927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C6AB9391B0FF4CA6060B5D7C77FF8B" ma:contentTypeVersion="14" ma:contentTypeDescription="Create a new document." ma:contentTypeScope="" ma:versionID="654470088491c812687bb037bf12c26d">
  <xsd:schema xmlns:xsd="http://www.w3.org/2001/XMLSchema" xmlns:xs="http://www.w3.org/2001/XMLSchema" xmlns:p="http://schemas.microsoft.com/office/2006/metadata/properties" xmlns:ns2="5e7e8106-7f87-453c-9c0a-3e6e2dfea125" xmlns:ns3="942cdb9b-4d47-4339-84b4-1951ab29fe2e" targetNamespace="http://schemas.microsoft.com/office/2006/metadata/properties" ma:root="true" ma:fieldsID="272d2d4a283a92b366403e8f99109b53" ns2:_="" ns3:_="">
    <xsd:import namespace="5e7e8106-7f87-453c-9c0a-3e6e2dfea125"/>
    <xsd:import namespace="942cdb9b-4d47-4339-84b4-1951ab29fe2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7e8106-7f87-453c-9c0a-3e6e2dfea12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78712d67-670e-4a4a-a3f1-005ab439ad1a}" ma:internalName="TaxCatchAll" ma:showField="CatchAllData" ma:web="5e7e8106-7f87-453c-9c0a-3e6e2dfea1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2cdb9b-4d47-4339-84b4-1951ab29fe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fd46f-0ad0-4735-84ea-29f4c638925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42cdb9b-4d47-4339-84b4-1951ab29fe2e">
      <Terms xmlns="http://schemas.microsoft.com/office/infopath/2007/PartnerControls"/>
    </lcf76f155ced4ddcb4097134ff3c332f>
    <TaxCatchAll xmlns="5e7e8106-7f87-453c-9c0a-3e6e2dfea125" xsi:nil="true"/>
  </documentManagement>
</p:properties>
</file>

<file path=customXml/itemProps1.xml><?xml version="1.0" encoding="utf-8"?>
<ds:datastoreItem xmlns:ds="http://schemas.openxmlformats.org/officeDocument/2006/customXml" ds:itemID="{9A16F787-2C76-4826-ACCC-99A2D108AB50}">
  <ds:schemaRefs>
    <ds:schemaRef ds:uri="5e7e8106-7f87-453c-9c0a-3e6e2dfea125"/>
    <ds:schemaRef ds:uri="942cdb9b-4d47-4339-84b4-1951ab29fe2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90780E8-7EC1-4095-AEAC-379F552855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FB6382-CADB-45C4-9B18-8DF0F21E1432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942cdb9b-4d47-4339-84b4-1951ab29fe2e"/>
    <ds:schemaRef ds:uri="http://purl.org/dc/dcmitype/"/>
    <ds:schemaRef ds:uri="5e7e8106-7f87-453c-9c0a-3e6e2dfea125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CokeTheme</Template>
  <TotalTime>6505</TotalTime>
  <Words>886</Words>
  <Application>Microsoft Office PowerPoint</Application>
  <PresentationFormat>Widescreen</PresentationFormat>
  <Paragraphs>118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ChronicleVTI</vt:lpstr>
      <vt:lpstr>Feature Store Requirements</vt:lpstr>
      <vt:lpstr>Scope</vt:lpstr>
      <vt:lpstr>Infrastructure</vt:lpstr>
      <vt:lpstr>PowerPoint Presentation</vt:lpstr>
      <vt:lpstr>Design</vt:lpstr>
      <vt:lpstr>Feature Engineering Pipeline</vt:lpstr>
      <vt:lpstr>Integration</vt:lpstr>
      <vt:lpstr>Governance</vt:lpstr>
      <vt:lpstr>Scaling</vt:lpstr>
      <vt:lpstr>Code Repository</vt:lpstr>
      <vt:lpstr>Timeline Phase 1 (2025)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Mark Rumore</cp:lastModifiedBy>
  <cp:revision>2</cp:revision>
  <dcterms:created xsi:type="dcterms:W3CDTF">2025-05-07T18:03:20Z</dcterms:created>
  <dcterms:modified xsi:type="dcterms:W3CDTF">2025-09-07T21:13:04Z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0x01010060C6AB9391B0FF4CA6060B5D7C77FF8B</vt:lpwstr>
  </property>
  <property fmtid="{D5CDD505-2E9C-101B-9397-08002B2CF9AE}" pid="3" name="MediaServiceImageTags">
    <vt:lpwstr/>
  </property>
</Properties>
</file>