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Rewarding Loyalty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b="1" lang="en" sz="3000"/>
              <a:t>API</a:t>
            </a:r>
            <a:r>
              <a:rPr lang="en"/>
              <a:t>talOne leads the way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1099"/>
            <a:ext cx="1832424" cy="10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1 Investing NG H RGB.png - Wikimedia Commons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499" y="4392044"/>
            <a:ext cx="2202325" cy="48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rows showing up (Blender) | A group of several colored arr… | Flickr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9599"/>
            <a:ext cx="9144000" cy="26138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Increasing loyalty - Increasing Spending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Increase loyalty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2400"/>
              <a:t>Reduce liability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 Now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2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Spend Now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Personalize rewards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Doors Open Choices Choose Decision Opportunity - Max Pixel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Your history - Our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stock photos of keys · Pexels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Bigger Dreams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Help the</a:t>
            </a:r>
            <a:r>
              <a:rPr b="1" lang="en"/>
              <a:t> customer reach their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next big goal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Road font awesome.svg - Wikimedia Commons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75" y="445025"/>
            <a:ext cx="3843875" cy="4578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Road Map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733725" y="394025"/>
            <a:ext cx="32646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Recommendations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Spending Categories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AI/Machine Learning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095100" y="1493675"/>
            <a:ext cx="2737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Historical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Spending Patterns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 Rewards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360100" y="2541650"/>
            <a:ext cx="1891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Loyalty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Flag Loyalty Options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