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67" r:id="rId9"/>
    <p:sldId id="259" r:id="rId10"/>
    <p:sldId id="265" r:id="rId11"/>
    <p:sldId id="264" r:id="rId12"/>
    <p:sldId id="268" r:id="rId13"/>
    <p:sldId id="26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20B048-E066-4AFE-9570-189058AB1D78}" type="datetimeFigureOut">
              <a:rPr lang="es-ES" smtClean="0"/>
              <a:pPr/>
              <a:t>15/09/2015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11A75C-180D-4F95-89D5-C4D5B1E10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Lector de tarjetas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2400" dirty="0" smtClean="0"/>
              <a:t>Marcos Alves Cardoso Oliveira</a:t>
            </a:r>
          </a:p>
          <a:p>
            <a:r>
              <a:rPr lang="es-ES" sz="2400" dirty="0" smtClean="0"/>
              <a:t>Jon Valdés Díaz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C:\Users\ik012982i9\Pictures\partes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6900866" cy="4569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42910" y="1571612"/>
            <a:ext cx="8153400" cy="3543312"/>
          </a:xfrm>
        </p:spPr>
        <p:txBody>
          <a:bodyPr>
            <a:normAutofit/>
          </a:bodyPr>
          <a:lstStyle/>
          <a:p>
            <a:pPr fontAlgn="base"/>
            <a:r>
              <a:rPr lang="es-ES" sz="1800" dirty="0" smtClean="0">
                <a:latin typeface="Calibri" pitchFamily="34" charset="0"/>
                <a:cs typeface="Calibri" pitchFamily="34" charset="0"/>
              </a:rPr>
              <a:t>ROSA: Entrada analógica para micrófono.</a:t>
            </a:r>
          </a:p>
          <a:p>
            <a:pPr fontAlgn="base"/>
            <a:r>
              <a:rPr lang="es-ES" sz="1800" dirty="0" smtClean="0">
                <a:latin typeface="Calibri" pitchFamily="34" charset="0"/>
                <a:cs typeface="Calibri" pitchFamily="34" charset="0"/>
              </a:rPr>
              <a:t>AZUL: 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 entrada 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analógica “line-in”</a:t>
            </a:r>
          </a:p>
          <a:p>
            <a:pPr fontAlgn="base"/>
            <a:r>
              <a:rPr lang="es-ES" sz="1800" dirty="0" smtClean="0">
                <a:latin typeface="Calibri" pitchFamily="34" charset="0"/>
                <a:cs typeface="Calibri" pitchFamily="34" charset="0"/>
              </a:rPr>
              <a:t>VERDE: 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 Salida 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analógica para señal estéreo principal (altavoces frontales)</a:t>
            </a:r>
          </a:p>
          <a:p>
            <a:pPr fontAlgn="base"/>
            <a:r>
              <a:rPr lang="es-ES" sz="1800" dirty="0" smtClean="0">
                <a:latin typeface="Calibri" pitchFamily="34" charset="0"/>
                <a:cs typeface="Calibri" pitchFamily="34" charset="0"/>
              </a:rPr>
              <a:t>NEGRO: Salida para altavoces traseros.</a:t>
            </a:r>
          </a:p>
          <a:p>
            <a:pPr fontAlgn="base"/>
            <a:r>
              <a:rPr lang="es-ES" sz="1800" dirty="0" smtClean="0">
                <a:latin typeface="Calibri" pitchFamily="34" charset="0"/>
                <a:cs typeface="Calibri" pitchFamily="34" charset="0"/>
              </a:rPr>
              <a:t>PLATEADO: Salida analógica para altavoces laterales.</a:t>
            </a:r>
          </a:p>
          <a:p>
            <a:pPr fontAlgn="base"/>
            <a:r>
              <a:rPr lang="es-ES" sz="1800" dirty="0" smtClean="0">
                <a:latin typeface="Calibri" pitchFamily="34" charset="0"/>
                <a:cs typeface="Calibri" pitchFamily="34" charset="0"/>
              </a:rPr>
              <a:t>NARANJA: Salida digital o también usado para salida de altavoces centrales</a:t>
            </a:r>
          </a:p>
          <a:p>
            <a:endParaRPr lang="es-ES" dirty="0"/>
          </a:p>
        </p:txBody>
      </p:sp>
      <p:pic>
        <p:nvPicPr>
          <p:cNvPr id="5122" name="Picture 2" descr="C:\Users\ik012982i9\Pictures\body-9.34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000504"/>
            <a:ext cx="3011638" cy="24479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Interacción con otros componentes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>
            <a:noAutofit/>
          </a:bodyPr>
          <a:lstStyle/>
          <a:p>
            <a:r>
              <a:rPr lang="es-ES" sz="1800" dirty="0" smtClean="0">
                <a:latin typeface="Calibri" pitchFamily="34" charset="0"/>
                <a:cs typeface="Calibri" pitchFamily="34" charset="0"/>
              </a:rPr>
              <a:t>La tarjeta de sonido interacciona a la hora de la salida de datos con </a:t>
            </a:r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altavoces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auriculares 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y a la hora de la entrada de datos interacciona con los micrófonos e instrumentos.</a:t>
            </a:r>
          </a:p>
          <a:p>
            <a:r>
              <a:rPr lang="es-ES" sz="1800" dirty="0" smtClean="0">
                <a:latin typeface="Calibri" pitchFamily="34" charset="0"/>
                <a:cs typeface="Calibri" pitchFamily="34" charset="0"/>
              </a:rPr>
              <a:t>También interacciona con la placa base para tener acceso por ejemplo a la corriente de la fuente de alimentación ya que la tarjeta se conecta a una ranura de expansión de tipo </a:t>
            </a:r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PCI exprés 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las cuales están integradas en la placa.</a:t>
            </a:r>
          </a:p>
        </p:txBody>
      </p:sp>
      <p:pic>
        <p:nvPicPr>
          <p:cNvPr id="6147" name="Picture 3" descr="C:\Users\ik012982i9\Pictures\hi-fi-estereo-de-auriculares-con-microfono-omnidireccional-perfecto-para-pc-portatil-cinta-para-la-cabeza-ajust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714752"/>
            <a:ext cx="2214578" cy="2214578"/>
          </a:xfrm>
          <a:prstGeom prst="rect">
            <a:avLst/>
          </a:prstGeom>
          <a:noFill/>
        </p:spPr>
      </p:pic>
      <p:pic>
        <p:nvPicPr>
          <p:cNvPr id="6148" name="Picture 4" descr="C:\Users\ik012982i9\Pictures\logitech_x_2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143380"/>
            <a:ext cx="3271812" cy="2093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Interacción con otros componentes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>
                <a:latin typeface="Calibri" pitchFamily="34" charset="0"/>
                <a:cs typeface="Calibri" pitchFamily="34" charset="0"/>
              </a:rPr>
              <a:t>Si tenemos una tarjeta de sonido integrada en la placa base y decidiéramos instalar una tarjeta de sonido externa a la hora de configurarla la tarjeta de sonido externa seria la que funcionara así liberando de ese trabajo a la de la placa.</a:t>
            </a:r>
          </a:p>
          <a:p>
            <a:endParaRPr lang="es-ES" sz="2000" dirty="0" smtClean="0">
              <a:latin typeface="Calibri" pitchFamily="34" charset="0"/>
              <a:cs typeface="Calibri" pitchFamily="34" charset="0"/>
            </a:endParaRPr>
          </a:p>
          <a:p>
            <a:endParaRPr lang="es-ES" sz="2000" dirty="0" smtClean="0">
              <a:latin typeface="Calibri" pitchFamily="34" charset="0"/>
              <a:cs typeface="Calibri" pitchFamily="34" charset="0"/>
            </a:endParaRPr>
          </a:p>
          <a:p>
            <a:endParaRPr lang="es-ES" sz="2000" dirty="0" smtClean="0">
              <a:latin typeface="Calibri" pitchFamily="34" charset="0"/>
              <a:cs typeface="Calibri" pitchFamily="34" charset="0"/>
            </a:endParaRPr>
          </a:p>
          <a:p>
            <a:endParaRPr lang="es-E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s-ES" sz="2000" dirty="0" smtClean="0">
                <a:latin typeface="Calibri" pitchFamily="34" charset="0"/>
                <a:cs typeface="Calibri" pitchFamily="34" charset="0"/>
              </a:rPr>
              <a:t>La tarjeta de sonido también lleva un chip denominado </a:t>
            </a:r>
            <a:r>
              <a:rPr lang="es-ES" sz="2000" b="1" dirty="0" smtClean="0">
                <a:latin typeface="Calibri" pitchFamily="34" charset="0"/>
                <a:cs typeface="Calibri" pitchFamily="34" charset="0"/>
              </a:rPr>
              <a:t>DSP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 que se encarga de procesar la señal digital así liberando a ese procesador de ese trabajo.</a:t>
            </a:r>
          </a:p>
          <a:p>
            <a:endParaRPr lang="es-ES" dirty="0"/>
          </a:p>
        </p:txBody>
      </p:sp>
      <p:pic>
        <p:nvPicPr>
          <p:cNvPr id="7170" name="Picture 2" descr="C:\Users\ik012982i9\Pictures\m-audio-fast-track-ultra-microtrack-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928934"/>
            <a:ext cx="3071802" cy="1571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Definición lector de tarjetas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85918" y="2500306"/>
            <a:ext cx="5543560" cy="2428892"/>
          </a:xfrm>
        </p:spPr>
        <p:txBody>
          <a:bodyPr>
            <a:noAutofit/>
          </a:bodyPr>
          <a:lstStyle/>
          <a:p>
            <a:pPr algn="just"/>
            <a:r>
              <a:rPr lang="es-ES" sz="1800" dirty="0">
                <a:latin typeface="+mj-lt"/>
                <a:cs typeface="Arial" pitchFamily="34" charset="0"/>
              </a:rPr>
              <a:t>Un </a:t>
            </a:r>
            <a:r>
              <a:rPr lang="es-ES" sz="1800" b="1" dirty="0">
                <a:latin typeface="+mj-lt"/>
                <a:cs typeface="Arial" pitchFamily="34" charset="0"/>
              </a:rPr>
              <a:t>lector de tarjetas de </a:t>
            </a:r>
            <a:r>
              <a:rPr lang="es-ES" sz="1800" b="1" dirty="0" smtClean="0">
                <a:latin typeface="+mj-lt"/>
                <a:cs typeface="Arial" pitchFamily="34" charset="0"/>
              </a:rPr>
              <a:t>memoria</a:t>
            </a:r>
            <a:r>
              <a:rPr lang="es-ES" sz="1800" dirty="0" smtClean="0">
                <a:latin typeface="+mj-lt"/>
                <a:cs typeface="Arial" pitchFamily="34" charset="0"/>
              </a:rPr>
              <a:t> es un dispositivo que se utiliza para leer y pasar los datos de una memoria del tipo </a:t>
            </a:r>
            <a:r>
              <a:rPr lang="es-ES" sz="1800" i="1" dirty="0" smtClean="0">
                <a:latin typeface="+mj-lt"/>
                <a:cs typeface="Arial" pitchFamily="34" charset="0"/>
              </a:rPr>
              <a:t>Flash</a:t>
            </a:r>
            <a:r>
              <a:rPr lang="es-ES" sz="1800" dirty="0" smtClean="0">
                <a:latin typeface="+mj-lt"/>
                <a:cs typeface="Arial" pitchFamily="34" charset="0"/>
              </a:rPr>
              <a:t> (SD, MMC, SM, etc.) al ordenador.</a:t>
            </a:r>
          </a:p>
          <a:p>
            <a:pPr algn="just"/>
            <a:r>
              <a:rPr lang="es-ES" sz="1800" dirty="0" smtClean="0"/>
              <a:t>Estos dispositivos pueden ser tanto internos (como el que se muestra en la imagen) como externos.</a:t>
            </a:r>
            <a:endParaRPr lang="es-ES" sz="18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Tipos de Lector de tarjetas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543311"/>
          </a:xfrm>
        </p:spPr>
        <p:txBody>
          <a:bodyPr>
            <a:normAutofit lnSpcReduction="10000"/>
          </a:bodyPr>
          <a:lstStyle/>
          <a:p>
            <a:r>
              <a:rPr lang="es-ES" sz="2000" dirty="0" smtClean="0"/>
              <a:t>Existen dos tipos de lector de tarjetas SD:</a:t>
            </a:r>
          </a:p>
          <a:p>
            <a:pPr lvl="1"/>
            <a:r>
              <a:rPr lang="es-ES" sz="1600" dirty="0" smtClean="0"/>
              <a:t>Interno: los lectores de tarjetas internos quedan fijos a la PC, generalmente en una bahía del frente del gabinete, </a:t>
            </a:r>
            <a:r>
              <a:rPr lang="es-ES" sz="1600" b="1" dirty="0" smtClean="0"/>
              <a:t>y sólo servirán para leer contenidos en ese dispositivo en particular.</a:t>
            </a:r>
          </a:p>
          <a:p>
            <a:pPr lvl="1">
              <a:buNone/>
            </a:pPr>
            <a:endParaRPr lang="es-ES" sz="1600" b="1" dirty="0" smtClean="0"/>
          </a:p>
          <a:p>
            <a:pPr lvl="1">
              <a:buNone/>
            </a:pPr>
            <a:endParaRPr lang="es-ES" sz="1600" b="1" dirty="0" smtClean="0"/>
          </a:p>
          <a:p>
            <a:pPr lvl="1">
              <a:buNone/>
            </a:pPr>
            <a:endParaRPr lang="es-ES" sz="1600" b="1" dirty="0" smtClean="0"/>
          </a:p>
          <a:p>
            <a:pPr lvl="1">
              <a:buNone/>
            </a:pPr>
            <a:endParaRPr lang="es-ES" sz="1600" b="1" dirty="0" smtClean="0"/>
          </a:p>
          <a:p>
            <a:pPr lvl="1">
              <a:buNone/>
            </a:pPr>
            <a:endParaRPr lang="es-ES" sz="1600" b="1" dirty="0" smtClean="0"/>
          </a:p>
          <a:p>
            <a:pPr lvl="1">
              <a:buNone/>
            </a:pPr>
            <a:endParaRPr lang="es-ES" sz="1600" b="1" dirty="0" smtClean="0"/>
          </a:p>
          <a:p>
            <a:pPr lvl="1"/>
            <a:r>
              <a:rPr lang="es-ES" sz="1600" dirty="0" smtClean="0"/>
              <a:t>Externo: el más popular y extendido, ya que lo podemos usar para una multitud de dispositivos.</a:t>
            </a:r>
          </a:p>
        </p:txBody>
      </p:sp>
      <p:pic>
        <p:nvPicPr>
          <p:cNvPr id="4" name="Picture 3" descr="C:\Users\ik012982i9\Pictures\lector-tarjetasporta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5000636"/>
            <a:ext cx="2387899" cy="1428760"/>
          </a:xfrm>
          <a:prstGeom prst="rect">
            <a:avLst/>
          </a:prstGeom>
          <a:noFill/>
        </p:spPr>
      </p:pic>
      <p:pic>
        <p:nvPicPr>
          <p:cNvPr id="5" name="Picture 2" descr="C:\Users\ik012982i9\Pictures\LECTOR DNI INTERNO KLO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714620"/>
            <a:ext cx="2599382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y 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Calibri" pitchFamily="34" charset="0"/>
                <a:cs typeface="Calibri" pitchFamily="34" charset="0"/>
              </a:rPr>
              <a:t>Son de muy diversas formas, todas cuentan con una serie de ranuras específicas para varios tipos de memorias digitales, y uno ó varios LED´s indicadores de lectura/escritura.     </a:t>
            </a:r>
          </a:p>
          <a:p>
            <a:pPr algn="just"/>
            <a:r>
              <a:rPr lang="es-ES" sz="2400" dirty="0" smtClean="0">
                <a:latin typeface="Calibri" pitchFamily="34" charset="0"/>
                <a:cs typeface="Calibri" pitchFamily="34" charset="0"/>
              </a:rPr>
              <a:t>Permiten la lectura y escritura de datos en las memorias digitales.</a:t>
            </a:r>
          </a:p>
          <a:p>
            <a:pPr algn="just"/>
            <a:r>
              <a:rPr lang="es-ES" sz="2400" dirty="0" smtClean="0">
                <a:latin typeface="Calibri" pitchFamily="34" charset="0"/>
                <a:cs typeface="Calibri" pitchFamily="34" charset="0"/>
              </a:rPr>
              <a:t>Se pueden insertar varias memorias a la vez en distintas ranuras, y cada una será tratada como dispositivo independiente e incluso se les asigna una letra de unidad distinta: G:, H:, I: etc.</a:t>
            </a:r>
            <a:endParaRPr lang="es-E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Tarjetas de sonido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tarjeta de sonido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214546" y="1571612"/>
            <a:ext cx="4757742" cy="2257427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Calibri" pitchFamily="34" charset="0"/>
                <a:cs typeface="Calibri" pitchFamily="34" charset="0"/>
              </a:rPr>
              <a:t>Una </a:t>
            </a:r>
            <a:r>
              <a:rPr lang="es-ES" sz="2000" b="1" dirty="0" smtClean="0">
                <a:latin typeface="Calibri" pitchFamily="34" charset="0"/>
                <a:cs typeface="Calibri" pitchFamily="34" charset="0"/>
              </a:rPr>
              <a:t>tarjeta de sonido 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o placa de sonido es un dispositivo de hardware que permite la entrada o salida de información en forma de sonido bajo el control de un programa  informático llamado controlador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. </a:t>
            </a:r>
            <a:endParaRPr lang="es-ES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 descr="C:\Users\ik012982i9\Pictures\body-9.34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714752"/>
            <a:ext cx="3363194" cy="2733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57758"/>
          </a:xfrm>
        </p:spPr>
        <p:txBody>
          <a:bodyPr>
            <a:normAutofit/>
          </a:bodyPr>
          <a:lstStyle/>
          <a:p>
            <a:pPr fontAlgn="base"/>
            <a:r>
              <a:rPr lang="es-ES" sz="1800" dirty="0" smtClean="0">
                <a:latin typeface="Calibri" pitchFamily="34" charset="0"/>
                <a:cs typeface="Calibri" pitchFamily="34" charset="0"/>
              </a:rPr>
              <a:t>Contiene un Chip o circuito integrado el cual es el encargado de convertir el sonido analógico en sonido digital para este poder ser emitido por el computador. Contiene también entradas y salidas para audio, micrófono</a:t>
            </a:r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﻿﻿</a:t>
            </a:r>
          </a:p>
          <a:p>
            <a:pPr fontAlgn="base">
              <a:buNone/>
            </a:pPr>
            <a:endParaRPr lang="es-ES" sz="1800" b="1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Componentes principales</a:t>
            </a:r>
          </a:p>
          <a:p>
            <a:pPr lvl="1" fontAlgn="base"/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Conector para la ranura.- 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Encargado de transmitir la información entre los puertos de la tarjeta y la placa madre.</a:t>
            </a:r>
          </a:p>
          <a:p>
            <a:pPr lvl="1" fontAlgn="base"/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Tarjeta.- 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Es la placa plástica sobre la cual se encuentran montados todos los chip y circuitos.</a:t>
            </a:r>
          </a:p>
          <a:p>
            <a:pPr lvl="1" fontAlgn="base"/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DSP.- 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Es un chip encargado de procesar la señal digital y liberar al microprocesador principal.</a:t>
            </a:r>
          </a:p>
          <a:p>
            <a:pPr lvl="1" fontAlgn="base"/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Placa de sujeción.- 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Es metálica y permite soportar los puertos así como la sujeción hacia el chasis del gabinete.</a:t>
            </a:r>
          </a:p>
          <a:p>
            <a:endParaRPr lang="es-E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1468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alibri" pitchFamily="34" charset="0"/>
                <a:cs typeface="Calibri" pitchFamily="34" charset="0"/>
              </a:rPr>
              <a:t>Conectar el dispositivo que quieras utilizar al conector que tiene la tarjeta. Dependiendo de qué dispositivo conectemos se hará a un puerto especifico de la tarjeta de sonido y la tarjeta procesara toda señal digital y la convertirá en sonido.</a:t>
            </a:r>
          </a:p>
          <a:p>
            <a:r>
              <a:rPr lang="es-ES" sz="2400" dirty="0" smtClean="0"/>
              <a:t>Una tarjeta de sonido o placa de sonido es un dispositivo de hardware que permite la entrada o salida de información en forma de sonido bajo el control de un programa  informático llamado controlador.</a:t>
            </a:r>
            <a:endParaRPr lang="es-E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s-ES" sz="1800" b="1" dirty="0" smtClean="0"/>
              <a:t>﻿﻿</a:t>
            </a:r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Conector para la ranura.- 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Encargado de transmitir la información entre los puertos de la tarjeta y la placa madre.</a:t>
            </a:r>
          </a:p>
          <a:p>
            <a:pPr fontAlgn="base"/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Tarjeta.- 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Es la placa plástica sobre la cual se encuentran montados todos los chip y circuitos.</a:t>
            </a:r>
          </a:p>
          <a:p>
            <a:pPr fontAlgn="base"/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DSP.- 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Es un chip encargado de procesar la señal digital y liberar al microprocesador principal.</a:t>
            </a:r>
          </a:p>
          <a:p>
            <a:pPr fontAlgn="base"/>
            <a:r>
              <a:rPr lang="es-ES" sz="1800" b="1" dirty="0" smtClean="0">
                <a:latin typeface="Calibri" pitchFamily="34" charset="0"/>
                <a:cs typeface="Calibri" pitchFamily="34" charset="0"/>
              </a:rPr>
              <a:t>Placa de sujeción.- </a:t>
            </a:r>
            <a:r>
              <a:rPr lang="es-ES" sz="1800" dirty="0" smtClean="0">
                <a:latin typeface="Calibri" pitchFamily="34" charset="0"/>
                <a:cs typeface="Calibri" pitchFamily="34" charset="0"/>
              </a:rPr>
              <a:t>Es metálica y permite soportar los puertos así como la sujeción hacia el chasis del gabinete.</a:t>
            </a:r>
            <a:endParaRPr lang="es-ES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C:\Users\ik012982i9\Pictures\component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929066"/>
            <a:ext cx="4572032" cy="2726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134</TotalTime>
  <Words>426</Words>
  <Application>Microsoft Office PowerPoint</Application>
  <PresentationFormat>Presentación en pantalla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Intermedio</vt:lpstr>
      <vt:lpstr>Lector de tarjetas</vt:lpstr>
      <vt:lpstr>Definición lector de tarjetas</vt:lpstr>
      <vt:lpstr>Tipos de Lector de tarjetas</vt:lpstr>
      <vt:lpstr>Características y funciones</vt:lpstr>
      <vt:lpstr>Tarjetas de sonido</vt:lpstr>
      <vt:lpstr>Definición tarjeta de sonido</vt:lpstr>
      <vt:lpstr>Características</vt:lpstr>
      <vt:lpstr>Funciones</vt:lpstr>
      <vt:lpstr>Componentes</vt:lpstr>
      <vt:lpstr>Componentes</vt:lpstr>
      <vt:lpstr>Conectores</vt:lpstr>
      <vt:lpstr>Interacción con otros componentes</vt:lpstr>
      <vt:lpstr>Interacción con otros componentes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ik012982i9</dc:creator>
  <cp:lastModifiedBy>ik012982i9</cp:lastModifiedBy>
  <cp:revision>16</cp:revision>
  <dcterms:created xsi:type="dcterms:W3CDTF">2015-09-10T06:19:44Z</dcterms:created>
  <dcterms:modified xsi:type="dcterms:W3CDTF">2015-09-15T11:45:23Z</dcterms:modified>
</cp:coreProperties>
</file>