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9" r:id="rId3"/>
    <p:sldId id="293" r:id="rId4"/>
    <p:sldId id="290" r:id="rId5"/>
    <p:sldId id="283" r:id="rId6"/>
    <p:sldId id="281" r:id="rId7"/>
    <p:sldId id="294" r:id="rId8"/>
    <p:sldId id="291" r:id="rId9"/>
    <p:sldId id="285" r:id="rId10"/>
    <p:sldId id="286" r:id="rId11"/>
    <p:sldId id="287" r:id="rId12"/>
    <p:sldId id="292" r:id="rId13"/>
    <p:sldId id="288" r:id="rId14"/>
    <p:sldId id="289" r:id="rId15"/>
    <p:sldId id="284" r:id="rId16"/>
    <p:sldId id="282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representation, distribution, scheduling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placement)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 smtClean="0"/>
              <a:t>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 smtClean="0"/>
              <a:t>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82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738</Words>
  <Application>Microsoft Macintosh PowerPoint</Application>
  <PresentationFormat>On-screen Show (4:3)</PresentationFormat>
  <Paragraphs>94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Schematic</vt:lpstr>
      <vt:lpstr>DEC Foundational Challenges </vt:lpstr>
      <vt:lpstr>Outline</vt:lpstr>
      <vt:lpstr>Outline</vt:lpstr>
      <vt:lpstr>Outline</vt:lpstr>
      <vt:lpstr>A*</vt:lpstr>
      <vt:lpstr>W*</vt:lpstr>
      <vt:lpstr>P* </vt:lpstr>
      <vt:lpstr>I* </vt:lpstr>
      <vt:lpstr>F*</vt:lpstr>
      <vt:lpstr>*.* : Putting it together</vt:lpstr>
      <vt:lpstr>Modeling Challenges </vt:lpstr>
      <vt:lpstr>NGMW Research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194</cp:revision>
  <dcterms:modified xsi:type="dcterms:W3CDTF">2013-09-04T18:16:41Z</dcterms:modified>
</cp:coreProperties>
</file>