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5"/>
  </p:notesMasterIdLst>
  <p:sldIdLst>
    <p:sldId id="256" r:id="rId2"/>
    <p:sldId id="269" r:id="rId3"/>
    <p:sldId id="281" r:id="rId4"/>
    <p:sldId id="291" r:id="rId5"/>
    <p:sldId id="283" r:id="rId6"/>
    <p:sldId id="290" r:id="rId7"/>
    <p:sldId id="285" r:id="rId8"/>
    <p:sldId id="286" r:id="rId9"/>
    <p:sldId id="287" r:id="rId10"/>
    <p:sldId id="288" r:id="rId11"/>
    <p:sldId id="289" r:id="rId12"/>
    <p:sldId id="284" r:id="rId13"/>
    <p:sldId id="282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Extreme-Scale </a:t>
            </a: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Shantenu Jha, </a:t>
            </a:r>
            <a:r>
              <a:rPr lang="en-US" dirty="0" err="1" smtClean="0"/>
              <a:t>Matteo</a:t>
            </a:r>
            <a:r>
              <a:rPr lang="en-US" dirty="0" smtClean="0"/>
              <a:t> </a:t>
            </a:r>
            <a:r>
              <a:rPr lang="en-US" dirty="0" err="1" smtClean="0"/>
              <a:t>Turilli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Mark </a:t>
            </a:r>
            <a:r>
              <a:rPr lang="en-US" dirty="0" err="1" smtClean="0"/>
              <a:t>Santcroos</a:t>
            </a:r>
            <a:r>
              <a:rPr lang="en-US" dirty="0"/>
              <a:t>, Andre </a:t>
            </a:r>
            <a:r>
              <a:rPr lang="en-US" dirty="0" err="1"/>
              <a:t>Merzky</a:t>
            </a:r>
            <a:endParaRPr lang="en-US" dirty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</a:t>
            </a:r>
            <a:r>
              <a:rPr lang="en-US" dirty="0" smtClean="0"/>
              <a:t>g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Federating heterogeneous </a:t>
            </a:r>
            <a:r>
              <a:rPr lang="en-US" dirty="0" smtClean="0"/>
              <a:t>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</a:t>
            </a:r>
            <a:r>
              <a:rPr lang="en-US" dirty="0" smtClean="0">
                <a:solidFill>
                  <a:srgbClr val="000000"/>
                </a:solidFill>
              </a:rPr>
              <a:t>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 points to a role for next-generation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middleware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current approaches to DEC wont work!?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NGMW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tline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Adaptive Applications and Dynamic Resources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Modeling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/>
            <a:r>
              <a:rPr lang="en-US" sz="1800" dirty="0" smtClean="0"/>
              <a:t>[</a:t>
            </a:r>
            <a:r>
              <a:rPr lang="en-US" sz="1800" dirty="0" smtClean="0"/>
              <a:t>A</a:t>
            </a:r>
            <a:r>
              <a:rPr lang="en-US" sz="1800" dirty="0" smtClean="0"/>
              <a:t>*, </a:t>
            </a:r>
            <a:r>
              <a:rPr lang="en-US" sz="1800" dirty="0" smtClean="0"/>
              <a:t>W* ]</a:t>
            </a:r>
            <a:r>
              <a:rPr lang="en-US" dirty="0"/>
              <a:t> </a:t>
            </a:r>
            <a:r>
              <a:rPr lang="en-US" dirty="0" smtClean="0"/>
              <a:t>and [P*, F*</a:t>
            </a:r>
            <a:r>
              <a:rPr lang="en-US" dirty="0" smtClean="0"/>
              <a:t>]</a:t>
            </a:r>
          </a:p>
          <a:p>
            <a:pPr marL="1208088" lvl="2" indent="-342900"/>
            <a:r>
              <a:rPr lang="en-US" dirty="0" smtClean="0"/>
              <a:t>A specific instance of A*, is subject to a transformation T which converts into executable units that have </a:t>
            </a:r>
            <a:r>
              <a:rPr lang="en-US" dirty="0" smtClean="0"/>
              <a:t>performance </a:t>
            </a:r>
            <a:r>
              <a:rPr lang="en-US" dirty="0" smtClean="0"/>
              <a:t>requirements</a:t>
            </a:r>
          </a:p>
          <a:p>
            <a:pPr marL="1208088" lvl="2" indent="-342900"/>
            <a:r>
              <a:rPr lang="en-US" dirty="0" smtClean="0"/>
              <a:t>Here A* is an conceptual model, and W* is an analytical model</a:t>
            </a:r>
          </a:p>
          <a:p>
            <a:pPr marL="1208088" lvl="2" indent="-342900"/>
            <a:r>
              <a:rPr lang="en-US" dirty="0" smtClean="0"/>
              <a:t>P* is a model of Resources, which is subject to a </a:t>
            </a:r>
            <a:r>
              <a:rPr lang="en-US" dirty="0"/>
              <a:t>transformation (aggregation of resources per F*</a:t>
            </a:r>
            <a:r>
              <a:rPr lang="en-US" dirty="0" smtClean="0"/>
              <a:t>) 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sz="2000" dirty="0" smtClean="0"/>
              <a:t>Role </a:t>
            </a:r>
            <a:r>
              <a:rPr lang="en-US" sz="2000" dirty="0" smtClean="0"/>
              <a:t>of Simulation</a:t>
            </a:r>
          </a:p>
          <a:p>
            <a:pPr marL="800100" lvl="1" indent="-342900"/>
            <a:r>
              <a:rPr lang="en-US" sz="1800" dirty="0" smtClean="0"/>
              <a:t>If we federate a given set of resources {R}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{R} we need to get this [C] with well-defined probability </a:t>
            </a:r>
            <a:r>
              <a:rPr lang="en-US" dirty="0" smtClean="0"/>
              <a:t>distribution?</a:t>
            </a:r>
            <a:endParaRPr lang="en-US" dirty="0" smtClean="0"/>
          </a:p>
          <a:p>
            <a:pPr marL="800100" lvl="1" indent="-342900"/>
            <a:r>
              <a:rPr lang="en-US" sz="1800" dirty="0" smtClean="0"/>
              <a:t>Given an application model, what is the workload </a:t>
            </a:r>
            <a:r>
              <a:rPr lang="en-US" sz="1800" dirty="0" smtClean="0"/>
              <a:t>independent </a:t>
            </a:r>
            <a:r>
              <a:rPr lang="en-US" sz="1800" dirty="0" smtClean="0"/>
              <a:t>of the underlying </a:t>
            </a:r>
            <a:r>
              <a:rPr lang="en-US" sz="1800" dirty="0" smtClean="0"/>
              <a:t>resources?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Distributed Computing Infrastructure: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</a:t>
            </a:r>
            <a:r>
              <a:rPr lang="en-US" sz="2000" dirty="0">
                <a:solidFill>
                  <a:srgbClr val="606060"/>
                </a:solidFill>
              </a:rPr>
              <a:t>heterogeneity </a:t>
            </a:r>
            <a:r>
              <a:rPr lang="en-US" sz="2000" dirty="0"/>
              <a:t>of infrastructure 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Providing </a:t>
            </a:r>
            <a:r>
              <a:rPr lang="en-US" sz="2000" dirty="0"/>
              <a:t>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What 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 smtClean="0"/>
              <a:t>diversified </a:t>
            </a:r>
            <a:r>
              <a:rPr lang="en" sz="2000" dirty="0"/>
              <a:t>set of </a:t>
            </a:r>
            <a:r>
              <a:rPr lang="en" sz="2000" dirty="0" smtClean="0"/>
              <a:t>resources</a:t>
            </a:r>
            <a:r>
              <a:rPr lang="en-US" sz="2000" dirty="0" smtClean="0"/>
              <a:t> at</a:t>
            </a:r>
            <a:r>
              <a:rPr lang="en" sz="2000" dirty="0" smtClean="0"/>
              <a:t> </a:t>
            </a:r>
            <a:r>
              <a:rPr lang="en" sz="2000" dirty="0"/>
              <a:t>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</a:t>
            </a:r>
            <a:r>
              <a:rPr lang="en-US" sz="2000" dirty="0" smtClean="0"/>
              <a:t>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</a:t>
            </a:r>
            <a:r>
              <a:rPr lang="en-US" dirty="0" smtClean="0"/>
              <a:t>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</TotalTime>
  <Words>573</Words>
  <Application>Microsoft Macintosh PowerPoint</Application>
  <PresentationFormat>On-screen Show (4:3)</PresentationFormat>
  <Paragraphs>69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RU_Template_Verdana_G</vt:lpstr>
      <vt:lpstr>Next Generation Middleware for Distributed Extreme-Scale Infrastructure The Role of Modeling and Simulation</vt:lpstr>
      <vt:lpstr>Outline</vt:lpstr>
      <vt:lpstr>Outline</vt:lpstr>
      <vt:lpstr>Outline</vt:lpstr>
      <vt:lpstr>DEC Foundational Challenges </vt:lpstr>
      <vt:lpstr>NGMW Schematic</vt:lpstr>
      <vt:lpstr>A*</vt:lpstr>
      <vt:lpstr>W*</vt:lpstr>
      <vt:lpstr>P* </vt:lpstr>
      <vt:lpstr>F*</vt:lpstr>
      <vt:lpstr>*.* : Putting it together</vt:lpstr>
      <vt:lpstr>Modeling Challenges </vt:lpstr>
      <vt:lpstr>Research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176</cp:revision>
  <dcterms:modified xsi:type="dcterms:W3CDTF">2013-08-31T21:22:06Z</dcterms:modified>
</cp:coreProperties>
</file>