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5"/>
  </p:notesMasterIdLst>
  <p:sldIdLst>
    <p:sldId id="256" r:id="rId2"/>
    <p:sldId id="269" r:id="rId3"/>
    <p:sldId id="281" r:id="rId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current approaches to DEC wont work!?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NGMW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and Outline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Resources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A*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Conceptual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for Distributed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odel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workload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prediction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*: Conceptual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for Resources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Modeling (continued)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</a:t>
            </a:r>
            <a:r>
              <a:rPr lang="en-US" sz="1800" dirty="0" smtClean="0"/>
              <a:t>A</a:t>
            </a:r>
            <a:r>
              <a:rPr lang="en-US" sz="1800" dirty="0" smtClean="0"/>
              <a:t>*, </a:t>
            </a:r>
            <a:r>
              <a:rPr lang="en-US" sz="1800" dirty="0" smtClean="0"/>
              <a:t>W* ]</a:t>
            </a:r>
            <a:r>
              <a:rPr lang="en-US" dirty="0"/>
              <a:t> </a:t>
            </a:r>
            <a:r>
              <a:rPr lang="en-US" dirty="0" smtClean="0"/>
              <a:t>and [P*, F*</a:t>
            </a:r>
            <a:r>
              <a:rPr lang="en-US" dirty="0" smtClean="0"/>
              <a:t>]</a:t>
            </a:r>
          </a:p>
          <a:p>
            <a:pPr marL="1208088" lvl="2" indent="-342900"/>
            <a:r>
              <a:rPr lang="en-US" dirty="0" smtClean="0"/>
              <a:t>A specific instance of A*, is subject to a transformation T which converts into executable units that have </a:t>
            </a:r>
            <a:r>
              <a:rPr lang="en-US" dirty="0" smtClean="0"/>
              <a:t>performance </a:t>
            </a:r>
            <a:r>
              <a:rPr lang="en-US" dirty="0" smtClean="0"/>
              <a:t>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(aggregation of resources per F*</a:t>
            </a:r>
            <a:r>
              <a:rPr lang="en-US" dirty="0" smtClean="0"/>
              <a:t>) R</a:t>
            </a:r>
            <a:endParaRPr lang="en-US" dirty="0" smtClean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</a:t>
            </a:r>
            <a:r>
              <a:rPr lang="en-US" dirty="0" smtClean="0"/>
              <a:t>distribution?</a:t>
            </a:r>
            <a:endParaRPr lang="en-US" dirty="0" smtClean="0"/>
          </a:p>
          <a:p>
            <a:pPr marL="800100" lvl="1" indent="-342900"/>
            <a:r>
              <a:rPr lang="en-US" sz="1800" dirty="0" smtClean="0"/>
              <a:t>Given an application model, what is the workload </a:t>
            </a:r>
            <a:r>
              <a:rPr lang="en-US" sz="1800" dirty="0" smtClean="0"/>
              <a:t>independent </a:t>
            </a:r>
            <a:r>
              <a:rPr lang="en-US" sz="1800" dirty="0" smtClean="0"/>
              <a:t>of the underlying </a:t>
            </a:r>
            <a:r>
              <a:rPr lang="en-US" sz="1800" dirty="0" smtClean="0"/>
              <a:t>resources?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309</Words>
  <Application>Microsoft Macintosh PowerPoint</Application>
  <PresentationFormat>On-screen Show (4:3)</PresentationFormat>
  <Paragraphs>33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RU_Template_Verdana_G</vt:lpstr>
      <vt:lpstr>Next Generation Middleware for Distributed Extreme-Scale Infrastructure The Role of Modeling and Simulation</vt:lpstr>
      <vt:lpstr>Outline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169</cp:revision>
  <dcterms:modified xsi:type="dcterms:W3CDTF">2013-08-31T20:32:43Z</dcterms:modified>
</cp:coreProperties>
</file>