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9" r:id="rId3"/>
    <p:sldId id="293" r:id="rId4"/>
    <p:sldId id="290" r:id="rId5"/>
    <p:sldId id="283" r:id="rId6"/>
    <p:sldId id="281" r:id="rId7"/>
    <p:sldId id="294" r:id="rId8"/>
    <p:sldId id="291" r:id="rId9"/>
    <p:sldId id="285" r:id="rId10"/>
    <p:sldId id="286" r:id="rId11"/>
    <p:sldId id="287" r:id="rId12"/>
    <p:sldId id="292" r:id="rId13"/>
    <p:sldId id="288" r:id="rId14"/>
    <p:sldId id="289" r:id="rId15"/>
    <p:sldId id="284" r:id="rId16"/>
    <p:sldId id="282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(multi-level) support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Based: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[P*, F*]</a:t>
            </a:r>
          </a:p>
          <a:p>
            <a:pPr marL="1208088" lvl="2" indent="-342900"/>
            <a:r>
              <a:rPr lang="en-US" dirty="0" smtClean="0"/>
              <a:t>A specific instance of A*, is subject 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 smtClean="0"/>
              <a:t> which converts into executable units that have performance 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[P*, F*]</a:t>
            </a:r>
          </a:p>
          <a:p>
            <a:pPr marL="1208088" lvl="2" indent="-342900"/>
            <a:r>
              <a:rPr lang="en-US" dirty="0" smtClean="0"/>
              <a:t>A specific instance of A*, is subject 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 smtClean="0"/>
              <a:t> which converts into executable units that have performance 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82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721</Words>
  <Application>Microsoft Macintosh PowerPoint</Application>
  <PresentationFormat>On-screen Show (4:3)</PresentationFormat>
  <Paragraphs>93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Schematic</vt:lpstr>
      <vt:lpstr>DEC Foundational Challenges </vt:lpstr>
      <vt:lpstr>Outline</vt:lpstr>
      <vt:lpstr>Outline</vt:lpstr>
      <vt:lpstr>Outline</vt:lpstr>
      <vt:lpstr>A*</vt:lpstr>
      <vt:lpstr>W*</vt:lpstr>
      <vt:lpstr>P* </vt:lpstr>
      <vt:lpstr>I* </vt:lpstr>
      <vt:lpstr>F*</vt:lpstr>
      <vt:lpstr>*.* : Putting it together</vt:lpstr>
      <vt:lpstr>Modeling Challenges </vt:lpstr>
      <vt:lpstr>NGMW Research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191</cp:revision>
  <dcterms:modified xsi:type="dcterms:W3CDTF">2013-09-02T12:24:45Z</dcterms:modified>
</cp:coreProperties>
</file>