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69" r:id="rId3"/>
    <p:sldId id="281" r:id="rId4"/>
    <p:sldId id="291" r:id="rId5"/>
    <p:sldId id="283" r:id="rId6"/>
    <p:sldId id="290" r:id="rId7"/>
    <p:sldId id="285" r:id="rId8"/>
    <p:sldId id="286" r:id="rId9"/>
    <p:sldId id="287" r:id="rId10"/>
    <p:sldId id="292" r:id="rId11"/>
    <p:sldId id="288" r:id="rId12"/>
    <p:sldId id="289" r:id="rId13"/>
    <p:sldId id="284" r:id="rId14"/>
    <p:sldId id="282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Heterogeneity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current approaches to DEC wont work!?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NGMW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tline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Adaptive Applications and Dynamic Resources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T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(aggregation of resources per F*</a:t>
            </a:r>
            <a:r>
              <a:rPr lang="en-US" dirty="0" smtClean="0"/>
              <a:t>) R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application model, what is the workload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</a:t>
            </a:r>
            <a:r>
              <a:rPr lang="en-US" sz="2000" dirty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</a:t>
            </a:r>
            <a:r>
              <a:rPr lang="en-US" sz="2000" dirty="0"/>
              <a:t>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608</Words>
  <Application>Microsoft Macintosh PowerPoint</Application>
  <PresentationFormat>On-screen Show (4:3)</PresentationFormat>
  <Paragraphs>74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RU_Template_Verdana_G</vt:lpstr>
      <vt:lpstr>Next Generation Middleware for Distributed Extreme-Scale Infrastructure The Role of Modeling and Simulation</vt:lpstr>
      <vt:lpstr>Outline</vt:lpstr>
      <vt:lpstr>Outline</vt:lpstr>
      <vt:lpstr>Outline</vt:lpstr>
      <vt:lpstr>DEC Foundational Challenges </vt:lpstr>
      <vt:lpstr>NGMW Schematic</vt:lpstr>
      <vt:lpstr>A*</vt:lpstr>
      <vt:lpstr>W*</vt:lpstr>
      <vt:lpstr>P* </vt:lpstr>
      <vt:lpstr>I* </vt:lpstr>
      <vt:lpstr>F*</vt:lpstr>
      <vt:lpstr>*.* : Putting it together</vt:lpstr>
      <vt:lpstr>Modeling Challenges </vt:lpstr>
      <vt:lpstr>Research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178</cp:revision>
  <dcterms:modified xsi:type="dcterms:W3CDTF">2013-09-01T02:21:31Z</dcterms:modified>
</cp:coreProperties>
</file>