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2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0B22-0B88-4AB9-864F-7D8AB3415A5F}" type="datetimeFigureOut">
              <a:rPr lang="en-US" smtClean="0"/>
              <a:t>2015-06-22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E524-68CC-4998-ABAA-32222EE4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0B22-0B88-4AB9-864F-7D8AB3415A5F}" type="datetimeFigureOut">
              <a:rPr lang="en-US" smtClean="0"/>
              <a:t>2015-06-22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E524-68CC-4998-ABAA-32222EE4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8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0B22-0B88-4AB9-864F-7D8AB3415A5F}" type="datetimeFigureOut">
              <a:rPr lang="en-US" smtClean="0"/>
              <a:t>2015-06-22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E524-68CC-4998-ABAA-32222EE4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3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0B22-0B88-4AB9-864F-7D8AB3415A5F}" type="datetimeFigureOut">
              <a:rPr lang="en-US" smtClean="0"/>
              <a:t>2015-06-22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E524-68CC-4998-ABAA-32222EE4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0B22-0B88-4AB9-864F-7D8AB3415A5F}" type="datetimeFigureOut">
              <a:rPr lang="en-US" smtClean="0"/>
              <a:t>2015-06-22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E524-68CC-4998-ABAA-32222EE4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0B22-0B88-4AB9-864F-7D8AB3415A5F}" type="datetimeFigureOut">
              <a:rPr lang="en-US" smtClean="0"/>
              <a:t>2015-06-22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E524-68CC-4998-ABAA-32222EE4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8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0B22-0B88-4AB9-864F-7D8AB3415A5F}" type="datetimeFigureOut">
              <a:rPr lang="en-US" smtClean="0"/>
              <a:t>2015-06-22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E524-68CC-4998-ABAA-32222EE4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0B22-0B88-4AB9-864F-7D8AB3415A5F}" type="datetimeFigureOut">
              <a:rPr lang="en-US" smtClean="0"/>
              <a:t>2015-06-22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E524-68CC-4998-ABAA-32222EE4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0B22-0B88-4AB9-864F-7D8AB3415A5F}" type="datetimeFigureOut">
              <a:rPr lang="en-US" smtClean="0"/>
              <a:t>2015-06-22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E524-68CC-4998-ABAA-32222EE4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0B22-0B88-4AB9-864F-7D8AB3415A5F}" type="datetimeFigureOut">
              <a:rPr lang="en-US" smtClean="0"/>
              <a:t>2015-06-22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E524-68CC-4998-ABAA-32222EE4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8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0B22-0B88-4AB9-864F-7D8AB3415A5F}" type="datetimeFigureOut">
              <a:rPr lang="en-US" smtClean="0"/>
              <a:t>2015-06-22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E524-68CC-4998-ABAA-32222EE4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40B22-0B88-4AB9-864F-7D8AB3415A5F}" type="datetimeFigureOut">
              <a:rPr lang="en-US" smtClean="0"/>
              <a:t>2015-06-22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E524-68CC-4998-ABAA-32222EE4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3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371600"/>
            <a:ext cx="12954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Opportunity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609164"/>
            <a:ext cx="1295400" cy="105783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id (number)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refNr</a:t>
            </a:r>
            <a:r>
              <a:rPr lang="en-US" dirty="0" smtClean="0">
                <a:solidFill>
                  <a:schemeClr val="tx1"/>
                </a:solidFill>
              </a:rPr>
              <a:t> (text)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titel</a:t>
            </a:r>
            <a:r>
              <a:rPr lang="en-US" dirty="0" smtClean="0">
                <a:solidFill>
                  <a:schemeClr val="tx1"/>
                </a:solidFill>
              </a:rPr>
              <a:t> (text)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status (text)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 (text)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contactType</a:t>
            </a:r>
            <a:r>
              <a:rPr lang="en-US" dirty="0" smtClean="0">
                <a:solidFill>
                  <a:schemeClr val="tx1"/>
                </a:solidFill>
              </a:rPr>
              <a:t> (text)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0" y="1371600"/>
            <a:ext cx="12954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Company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1609164"/>
            <a:ext cx="1295400" cy="90991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id (number)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name (text)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 (text)</a:t>
            </a:r>
          </a:p>
        </p:txBody>
      </p:sp>
      <p:sp>
        <p:nvSpPr>
          <p:cNvPr id="8" name="Rectangle 7"/>
          <p:cNvSpPr/>
          <p:nvPr/>
        </p:nvSpPr>
        <p:spPr>
          <a:xfrm>
            <a:off x="3751729" y="3857065"/>
            <a:ext cx="12954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Contact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1729" y="4094629"/>
            <a:ext cx="1295400" cy="1143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id (number)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name (text)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email1</a:t>
            </a:r>
            <a:r>
              <a:rPr lang="en-US" dirty="0" smtClean="0">
                <a:solidFill>
                  <a:schemeClr val="tx1"/>
                </a:solidFill>
              </a:rPr>
              <a:t> (text)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phoneWork</a:t>
            </a:r>
            <a:r>
              <a:rPr lang="en-US" dirty="0" smtClean="0">
                <a:solidFill>
                  <a:schemeClr val="tx1"/>
                </a:solidFill>
              </a:rPr>
              <a:t> (text)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phoneCell</a:t>
            </a:r>
            <a:r>
              <a:rPr lang="en-US" dirty="0" smtClean="0">
                <a:solidFill>
                  <a:schemeClr val="tx1"/>
                </a:solidFill>
              </a:rPr>
              <a:t> (text)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comment</a:t>
            </a:r>
            <a:r>
              <a:rPr lang="en-US" dirty="0" smtClean="0">
                <a:solidFill>
                  <a:schemeClr val="tx1"/>
                </a:solidFill>
              </a:rPr>
              <a:t> (text)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4375" y="3857065"/>
            <a:ext cx="1510553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4375" y="4094629"/>
            <a:ext cx="1510553" cy="1143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id (number)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title (text)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type (text)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etails (text)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timestamp (timestamp)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31108" y="1395971"/>
            <a:ext cx="497892" cy="2462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45720" rIns="45720" bIns="4572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Primary</a:t>
            </a:r>
          </a:p>
        </p:txBody>
      </p:sp>
      <p:cxnSp>
        <p:nvCxnSpPr>
          <p:cNvPr id="14" name="Straight Connector 13"/>
          <p:cNvCxnSpPr>
            <a:stCxn id="31" idx="3"/>
            <a:endCxn id="12" idx="1"/>
          </p:cNvCxnSpPr>
          <p:nvPr/>
        </p:nvCxnSpPr>
        <p:spPr>
          <a:xfrm>
            <a:off x="2598059" y="1519082"/>
            <a:ext cx="333049" cy="12700"/>
          </a:xfrm>
          <a:prstGeom prst="bentConnector3">
            <a:avLst>
              <a:gd name="adj1" fmla="val 5000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3"/>
          <p:cNvCxnSpPr>
            <a:stCxn id="12" idx="3"/>
            <a:endCxn id="35" idx="1"/>
          </p:cNvCxnSpPr>
          <p:nvPr/>
        </p:nvCxnSpPr>
        <p:spPr>
          <a:xfrm>
            <a:off x="3429000" y="1519082"/>
            <a:ext cx="152400" cy="12700"/>
          </a:xfrm>
          <a:prstGeom prst="bentConnector3">
            <a:avLst>
              <a:gd name="adj1" fmla="val 5000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2438400" y="1395971"/>
            <a:ext cx="159659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45720" rIns="45720" bIns="4572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81400" y="1395971"/>
            <a:ext cx="159659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45720" rIns="45720" bIns="4572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93438" y="1817901"/>
            <a:ext cx="573234" cy="2462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45720" rIns="45720" bIns="4572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Recruiter</a:t>
            </a:r>
          </a:p>
        </p:txBody>
      </p:sp>
      <p:cxnSp>
        <p:nvCxnSpPr>
          <p:cNvPr id="38" name="Straight Connector 13"/>
          <p:cNvCxnSpPr>
            <a:stCxn id="40" idx="3"/>
            <a:endCxn id="37" idx="1"/>
          </p:cNvCxnSpPr>
          <p:nvPr/>
        </p:nvCxnSpPr>
        <p:spPr>
          <a:xfrm>
            <a:off x="2598059" y="1941012"/>
            <a:ext cx="295379" cy="12700"/>
          </a:xfrm>
          <a:prstGeom prst="bentConnector3">
            <a:avLst>
              <a:gd name="adj1" fmla="val 5000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13"/>
          <p:cNvCxnSpPr>
            <a:stCxn id="37" idx="3"/>
            <a:endCxn id="41" idx="1"/>
          </p:cNvCxnSpPr>
          <p:nvPr/>
        </p:nvCxnSpPr>
        <p:spPr>
          <a:xfrm>
            <a:off x="3466672" y="1941012"/>
            <a:ext cx="114728" cy="12700"/>
          </a:xfrm>
          <a:prstGeom prst="bentConnector3">
            <a:avLst>
              <a:gd name="adj1" fmla="val 5000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>
            <a:off x="2438400" y="1817901"/>
            <a:ext cx="159659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45720" rIns="45720" bIns="4572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81400" y="1817901"/>
            <a:ext cx="159659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45720" rIns="45720" bIns="4572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51612" y="2882461"/>
            <a:ext cx="605294" cy="2462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45720" rIns="45720" bIns="4572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Works for</a:t>
            </a:r>
          </a:p>
        </p:txBody>
      </p:sp>
      <p:cxnSp>
        <p:nvCxnSpPr>
          <p:cNvPr id="43" name="Straight Connector 13"/>
          <p:cNvCxnSpPr>
            <a:stCxn id="45" idx="3"/>
            <a:endCxn id="42" idx="2"/>
          </p:cNvCxnSpPr>
          <p:nvPr/>
        </p:nvCxnSpPr>
        <p:spPr>
          <a:xfrm flipV="1">
            <a:off x="5206286" y="3128682"/>
            <a:ext cx="147973" cy="851494"/>
          </a:xfrm>
          <a:prstGeom prst="bentConnector2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13"/>
          <p:cNvCxnSpPr>
            <a:stCxn id="42" idx="0"/>
            <a:endCxn id="46" idx="3"/>
          </p:cNvCxnSpPr>
          <p:nvPr/>
        </p:nvCxnSpPr>
        <p:spPr>
          <a:xfrm rot="16200000" flipV="1">
            <a:off x="4566382" y="2094583"/>
            <a:ext cx="1405371" cy="170385"/>
          </a:xfrm>
          <a:prstGeom prst="bentConnector2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/>
          <p:cNvSpPr/>
          <p:nvPr/>
        </p:nvSpPr>
        <p:spPr>
          <a:xfrm>
            <a:off x="5046627" y="3857065"/>
            <a:ext cx="159659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45720" rIns="45720" bIns="4572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024215" y="1353979"/>
            <a:ext cx="159659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45720" rIns="45720" bIns="4572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6" name="Straight Connector 13"/>
          <p:cNvCxnSpPr>
            <a:stCxn id="57" idx="3"/>
            <a:endCxn id="58" idx="1"/>
          </p:cNvCxnSpPr>
          <p:nvPr/>
        </p:nvCxnSpPr>
        <p:spPr>
          <a:xfrm>
            <a:off x="2825577" y="3982340"/>
            <a:ext cx="755823" cy="12700"/>
          </a:xfrm>
          <a:prstGeom prst="bentConnector3">
            <a:avLst>
              <a:gd name="adj1" fmla="val 5000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/>
          <p:cNvSpPr/>
          <p:nvPr/>
        </p:nvSpPr>
        <p:spPr>
          <a:xfrm>
            <a:off x="2665918" y="3859229"/>
            <a:ext cx="159659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45720" rIns="45720" bIns="4572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81400" y="3859229"/>
            <a:ext cx="159659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45720" rIns="45720" bIns="4572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Connector 13"/>
          <p:cNvCxnSpPr>
            <a:stCxn id="64" idx="1"/>
            <a:endCxn id="65" idx="1"/>
          </p:cNvCxnSpPr>
          <p:nvPr/>
        </p:nvCxnSpPr>
        <p:spPr>
          <a:xfrm rot="10800000">
            <a:off x="992304" y="1485604"/>
            <a:ext cx="22412" cy="2503086"/>
          </a:xfrm>
          <a:prstGeom prst="bentConnector3">
            <a:avLst>
              <a:gd name="adj1" fmla="val 1119989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1014716" y="3865579"/>
            <a:ext cx="159659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45720" rIns="45720" bIns="4572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92304" y="1362493"/>
            <a:ext cx="159659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45720" rIns="45720" bIns="4572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999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98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Arnold</dc:creator>
  <cp:lastModifiedBy>Mark Arnold</cp:lastModifiedBy>
  <cp:revision>6</cp:revision>
  <dcterms:created xsi:type="dcterms:W3CDTF">2015-06-22T23:47:19Z</dcterms:created>
  <dcterms:modified xsi:type="dcterms:W3CDTF">2015-06-23T05:50:24Z</dcterms:modified>
</cp:coreProperties>
</file>