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20C2-55BA-43DA-B784-D82D13734CA0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8DD5-9B38-4803-B536-606FE004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calinjageman/cartoon_network/master/cartoon_network.jar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calinjageman/cartoon_networ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27"/>
            <a:ext cx="7886700" cy="1325563"/>
          </a:xfrm>
        </p:spPr>
        <p:txBody>
          <a:bodyPr/>
          <a:lstStyle/>
          <a:p>
            <a:r>
              <a:rPr lang="en-US" b="1" dirty="0"/>
              <a:t>Cartoon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43807"/>
          </a:xfrm>
        </p:spPr>
        <p:txBody>
          <a:bodyPr>
            <a:normAutofit/>
          </a:bodyPr>
          <a:lstStyle/>
          <a:p>
            <a:r>
              <a:rPr lang="en-US" sz="3200" dirty="0"/>
              <a:t>Installation</a:t>
            </a:r>
          </a:p>
          <a:p>
            <a:endParaRPr lang="en-US" sz="3200" dirty="0"/>
          </a:p>
          <a:p>
            <a:r>
              <a:rPr lang="en-US" sz="3200" dirty="0"/>
              <a:t>Basics</a:t>
            </a:r>
          </a:p>
          <a:p>
            <a:endParaRPr lang="en-US" sz="3200" dirty="0"/>
          </a:p>
          <a:p>
            <a:r>
              <a:rPr lang="en-US" sz="3200" dirty="0"/>
              <a:t>Connecting to a Finch robot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83724" y="298938"/>
            <a:ext cx="4298729" cy="3384975"/>
            <a:chOff x="-2287" y="486471"/>
            <a:chExt cx="2530439" cy="19791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043">
              <a:off x="-2287" y="1503533"/>
              <a:ext cx="1847909" cy="846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27343">
              <a:off x="1180718" y="1089006"/>
              <a:ext cx="1847909" cy="84695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95953">
              <a:off x="189949" y="486471"/>
              <a:ext cx="1847909" cy="84695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 flipV="1">
              <a:off x="1627632" y="1942686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flipV="1">
              <a:off x="1725168" y="2368092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flipV="1">
              <a:off x="1810512" y="2235294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1481328" y="1967070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1548384" y="1832958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1639824" y="2119470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" t="10163" r="6721" b="8060"/>
          <a:stretch/>
        </p:blipFill>
        <p:spPr>
          <a:xfrm>
            <a:off x="5428371" y="4821125"/>
            <a:ext cx="3284806" cy="184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772"/>
            <a:ext cx="7886700" cy="1325563"/>
          </a:xfrm>
        </p:spPr>
        <p:txBody>
          <a:bodyPr/>
          <a:lstStyle/>
          <a:p>
            <a:r>
              <a:rPr lang="en-US" dirty="0"/>
              <a:t>Cartoon Network: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9061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sure you have Java installed on the computer you are using.</a:t>
            </a:r>
          </a:p>
          <a:p>
            <a:pPr lvl="1"/>
            <a:r>
              <a:rPr lang="en-US" dirty="0">
                <a:hlinkClick r:id="rId2"/>
              </a:rPr>
              <a:t>https://java.com/en/download/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cartoon_network.jar from GitHub: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https://raw.githubusercontent.com/rcalinjageman/cartoon_network/master/cartoon_network.jar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https://github.com/rcalinjageman/cartoon_network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Double-click the cartoon_network.jar to launch the file.</a:t>
            </a:r>
          </a:p>
        </p:txBody>
      </p:sp>
    </p:spTree>
    <p:extLst>
      <p:ext uri="{BB962C8B-B14F-4D97-AF65-F5344CB8AC3E}">
        <p14:creationId xmlns:p14="http://schemas.microsoft.com/office/powerpoint/2010/main" val="117274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Network: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994030"/>
          </a:xfrm>
        </p:spPr>
        <p:txBody>
          <a:bodyPr>
            <a:normAutofit/>
          </a:bodyPr>
          <a:lstStyle/>
          <a:p>
            <a:r>
              <a:rPr lang="en-US" dirty="0"/>
              <a:t>Type “A” to enter Add mode</a:t>
            </a:r>
          </a:p>
          <a:p>
            <a:pPr lvl="1"/>
            <a:r>
              <a:rPr lang="en-US" dirty="0"/>
              <a:t>Then click around the screen to add neurons</a:t>
            </a:r>
          </a:p>
          <a:p>
            <a:pPr lvl="1"/>
            <a:endParaRPr lang="en-US" dirty="0"/>
          </a:p>
          <a:p>
            <a:r>
              <a:rPr lang="en-US" dirty="0"/>
              <a:t>Type “X” to enter </a:t>
            </a:r>
            <a:r>
              <a:rPr lang="en-US" dirty="0" err="1"/>
              <a:t>eXcite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Then each click on a neuron excites the neuron.  </a:t>
            </a:r>
          </a:p>
          <a:p>
            <a:pPr lvl="1"/>
            <a:r>
              <a:rPr lang="en-US" dirty="0"/>
              <a:t>You’ll see it release neurotransmitter which then jiggles around for a few moments, potentially activating partner neurons</a:t>
            </a:r>
          </a:p>
          <a:p>
            <a:pPr lvl="1"/>
            <a:endParaRPr lang="en-US" dirty="0"/>
          </a:p>
          <a:p>
            <a:r>
              <a:rPr lang="en-US" dirty="0"/>
              <a:t>Type “M” to enter Move mode</a:t>
            </a:r>
          </a:p>
          <a:p>
            <a:pPr lvl="1"/>
            <a:r>
              <a:rPr lang="en-US" dirty="0"/>
              <a:t>Click and drag neurons.</a:t>
            </a:r>
          </a:p>
          <a:p>
            <a:pPr lvl="1"/>
            <a:r>
              <a:rPr lang="en-US" dirty="0"/>
              <a:t>Make a simple circuit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Network: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994030"/>
          </a:xfrm>
        </p:spPr>
        <p:txBody>
          <a:bodyPr>
            <a:normAutofit/>
          </a:bodyPr>
          <a:lstStyle/>
          <a:p>
            <a:r>
              <a:rPr lang="en-US" dirty="0"/>
              <a:t>Type “R” to enter Rotate mode</a:t>
            </a:r>
          </a:p>
          <a:p>
            <a:pPr lvl="1"/>
            <a:r>
              <a:rPr lang="en-US" dirty="0"/>
              <a:t>Click a neuron to rotate it counter-clockwise by a bit</a:t>
            </a:r>
          </a:p>
          <a:p>
            <a:pPr lvl="1"/>
            <a:endParaRPr lang="en-US" dirty="0"/>
          </a:p>
          <a:p>
            <a:r>
              <a:rPr lang="en-US" dirty="0"/>
              <a:t>Type “G” to enter Grow mode</a:t>
            </a:r>
          </a:p>
          <a:p>
            <a:pPr lvl="1"/>
            <a:r>
              <a:rPr lang="en-US" dirty="0"/>
              <a:t>Click a neuron to stretch it out a bit</a:t>
            </a:r>
          </a:p>
          <a:p>
            <a:pPr lvl="1"/>
            <a:r>
              <a:rPr lang="en-US" dirty="0"/>
              <a:t>There is also a shrink mode (“S”)</a:t>
            </a:r>
          </a:p>
          <a:p>
            <a:pPr lvl="1"/>
            <a:endParaRPr lang="en-US" dirty="0"/>
          </a:p>
          <a:p>
            <a:r>
              <a:rPr lang="en-US" dirty="0"/>
              <a:t>Type “W” to enter Transmitter mode</a:t>
            </a:r>
          </a:p>
          <a:p>
            <a:pPr lvl="1"/>
            <a:r>
              <a:rPr lang="en-US" dirty="0"/>
              <a:t>Click a neuron, and then choose if it will release glutamate (excitatory) or GABA (inhibitory)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Network: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r>
              <a:rPr lang="en-US" dirty="0"/>
              <a:t>Menu system</a:t>
            </a:r>
          </a:p>
          <a:p>
            <a:pPr lvl="1"/>
            <a:r>
              <a:rPr lang="en-US" dirty="0"/>
              <a:t>Click on the label for the current mode</a:t>
            </a:r>
          </a:p>
          <a:p>
            <a:pPr lvl="1"/>
            <a:r>
              <a:rPr lang="en-US" dirty="0"/>
              <a:t>Select an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Network: List of Modes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6895" y="1508036"/>
            <a:ext cx="2817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Edit Network:</a:t>
            </a:r>
          </a:p>
          <a:p>
            <a:r>
              <a:rPr lang="en-US" sz="2400" dirty="0"/>
              <a:t>(A)</a:t>
            </a:r>
            <a:r>
              <a:rPr lang="en-US" sz="2400" dirty="0" err="1"/>
              <a:t>dd</a:t>
            </a:r>
            <a:endParaRPr lang="en-US" sz="2400" dirty="0"/>
          </a:p>
          <a:p>
            <a:r>
              <a:rPr lang="en-US" sz="2400" dirty="0"/>
              <a:t>(D)</a:t>
            </a:r>
            <a:r>
              <a:rPr lang="en-US" sz="2400" dirty="0" err="1"/>
              <a:t>elete</a:t>
            </a:r>
            <a:endParaRPr lang="en-US" sz="2400" dirty="0"/>
          </a:p>
          <a:p>
            <a:r>
              <a:rPr lang="en-US" sz="2400" dirty="0"/>
              <a:t>(R)</a:t>
            </a:r>
            <a:r>
              <a:rPr lang="en-US" sz="2400" dirty="0" err="1"/>
              <a:t>otate</a:t>
            </a:r>
            <a:endParaRPr lang="en-US" sz="2400" dirty="0"/>
          </a:p>
          <a:p>
            <a:r>
              <a:rPr lang="en-US" sz="2400" dirty="0"/>
              <a:t>(S)</a:t>
            </a:r>
            <a:r>
              <a:rPr lang="en-US" sz="2400" dirty="0" err="1"/>
              <a:t>hrink</a:t>
            </a:r>
            <a:endParaRPr lang="en-US" sz="2400" dirty="0"/>
          </a:p>
          <a:p>
            <a:r>
              <a:rPr lang="en-US" sz="2400" dirty="0"/>
              <a:t>(M)</a:t>
            </a:r>
            <a:r>
              <a:rPr lang="en-US" sz="2400" dirty="0" err="1"/>
              <a:t>ove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Experiment:</a:t>
            </a:r>
          </a:p>
          <a:p>
            <a:r>
              <a:rPr lang="en-US" sz="2400" dirty="0"/>
              <a:t>e(X)cite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(N)</a:t>
            </a:r>
            <a:r>
              <a:rPr lang="en-US" sz="2400" dirty="0" err="1"/>
              <a:t>hibit</a:t>
            </a:r>
            <a:endParaRPr lang="en-US" sz="2400" dirty="0"/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7776" y="1477418"/>
            <a:ext cx="3772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Change Neurons:</a:t>
            </a:r>
          </a:p>
          <a:p>
            <a:r>
              <a:rPr lang="en-US" sz="2400" dirty="0"/>
              <a:t>Activity (T)</a:t>
            </a:r>
            <a:r>
              <a:rPr lang="en-US" sz="2400" dirty="0" err="1"/>
              <a:t>ype</a:t>
            </a:r>
            <a:endParaRPr lang="en-US" sz="2400" dirty="0"/>
          </a:p>
          <a:p>
            <a:r>
              <a:rPr lang="en-US" sz="2400" dirty="0"/>
              <a:t>Activity (L)</a:t>
            </a:r>
            <a:r>
              <a:rPr lang="en-US" sz="2400" dirty="0" err="1"/>
              <a:t>evel</a:t>
            </a:r>
            <a:endParaRPr lang="en-US" sz="2400" dirty="0"/>
          </a:p>
          <a:p>
            <a:r>
              <a:rPr lang="en-US" sz="2400" dirty="0"/>
              <a:t>Transmitter Type (w)</a:t>
            </a:r>
          </a:p>
          <a:p>
            <a:r>
              <a:rPr lang="en-US" sz="2400" dirty="0"/>
              <a:t>Transmitter Amount (q)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FINCH:</a:t>
            </a:r>
          </a:p>
          <a:p>
            <a:r>
              <a:rPr lang="en-US" sz="2400" dirty="0"/>
              <a:t>(C)</a:t>
            </a:r>
            <a:r>
              <a:rPr lang="en-US" sz="2400" dirty="0" err="1"/>
              <a:t>onnect</a:t>
            </a:r>
            <a:endParaRPr lang="en-US" sz="2400" dirty="0"/>
          </a:p>
          <a:p>
            <a:r>
              <a:rPr lang="en-US" sz="2400" dirty="0"/>
              <a:t>(I)</a:t>
            </a:r>
            <a:r>
              <a:rPr lang="en-US" sz="2400" dirty="0" err="1"/>
              <a:t>Nputs</a:t>
            </a:r>
            <a:endParaRPr lang="en-US" sz="2400" dirty="0"/>
          </a:p>
          <a:p>
            <a:r>
              <a:rPr lang="en-US" sz="2400" dirty="0"/>
              <a:t>(O)</a:t>
            </a:r>
            <a:r>
              <a:rPr lang="en-US" sz="2400" dirty="0" err="1"/>
              <a:t>utputs</a:t>
            </a:r>
            <a:endParaRPr lang="en-US" sz="2400" dirty="0"/>
          </a:p>
          <a:p>
            <a:r>
              <a:rPr lang="en-US" sz="2400" dirty="0"/>
              <a:t>Temp Threshold (-)</a:t>
            </a:r>
          </a:p>
          <a:p>
            <a:r>
              <a:rPr lang="en-US" sz="2400" dirty="0"/>
              <a:t>Light Threshold (0)</a:t>
            </a:r>
          </a:p>
        </p:txBody>
      </p:sp>
    </p:spTree>
    <p:extLst>
      <p:ext uri="{BB962C8B-B14F-4D97-AF65-F5344CB8AC3E}">
        <p14:creationId xmlns:p14="http://schemas.microsoft.com/office/powerpoint/2010/main" val="96367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6371"/>
            <a:ext cx="9144000" cy="1325563"/>
          </a:xfrm>
        </p:spPr>
        <p:txBody>
          <a:bodyPr/>
          <a:lstStyle/>
          <a:p>
            <a:r>
              <a:rPr lang="en-US" dirty="0"/>
              <a:t>Cartoon Network: Connect to a “Finch”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1307"/>
            <a:ext cx="7886700" cy="58644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Plug in a Finch via USB – the lights in the nose will throb</a:t>
            </a:r>
          </a:p>
          <a:p>
            <a:endParaRPr lang="en-US" dirty="0"/>
          </a:p>
          <a:p>
            <a:r>
              <a:rPr lang="en-US" dirty="0"/>
              <a:t>Type “C” to connect the Finch to the simulation</a:t>
            </a:r>
          </a:p>
          <a:p>
            <a:pPr lvl="1"/>
            <a:r>
              <a:rPr lang="en-US" dirty="0"/>
              <a:t>The lights will stop throbbing</a:t>
            </a:r>
          </a:p>
          <a:p>
            <a:pPr lvl="1"/>
            <a:r>
              <a:rPr lang="en-US" dirty="0"/>
              <a:t>The mode label will show “Finch!”</a:t>
            </a:r>
          </a:p>
          <a:p>
            <a:pPr lvl="1"/>
            <a:endParaRPr lang="en-US" dirty="0"/>
          </a:p>
          <a:p>
            <a:r>
              <a:rPr lang="en-US" dirty="0"/>
              <a:t>Type “I” to enter inputs mode</a:t>
            </a:r>
          </a:p>
          <a:p>
            <a:pPr lvl="1"/>
            <a:r>
              <a:rPr lang="en-US" dirty="0"/>
              <a:t>Click a neuron to connect it to Finch inputs</a:t>
            </a:r>
          </a:p>
          <a:p>
            <a:pPr lvl="1"/>
            <a:r>
              <a:rPr lang="en-US" dirty="0"/>
              <a:t>Inputs are: left hit, right high, left light, right height, and temperature</a:t>
            </a:r>
          </a:p>
          <a:p>
            <a:pPr lvl="1"/>
            <a:endParaRPr lang="en-US" dirty="0"/>
          </a:p>
          <a:p>
            <a:r>
              <a:rPr lang="en-US" dirty="0"/>
              <a:t>Type “O” to enter output mode</a:t>
            </a:r>
          </a:p>
          <a:p>
            <a:pPr lvl="1"/>
            <a:r>
              <a:rPr lang="en-US" dirty="0"/>
              <a:t>Click a neuron to connect it to Finch outputs</a:t>
            </a:r>
          </a:p>
          <a:p>
            <a:pPr lvl="1"/>
            <a:r>
              <a:rPr lang="en-US" dirty="0"/>
              <a:t>Outputs are: left wheel, right wheel, lights (blue, green, red), and chirp</a:t>
            </a:r>
          </a:p>
          <a:p>
            <a:pPr lvl="1"/>
            <a:endParaRPr lang="en-US" dirty="0"/>
          </a:p>
          <a:p>
            <a:r>
              <a:rPr lang="en-US" dirty="0"/>
              <a:t>Sometimes the Finch will freeze.  Close the simulator.  Unplug and </a:t>
            </a:r>
            <a:r>
              <a:rPr lang="en-US" dirty="0" err="1"/>
              <a:t>replug</a:t>
            </a:r>
            <a:r>
              <a:rPr lang="en-US" dirty="0"/>
              <a:t> the Finch.  Then restart the simulator and reconnect.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5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27"/>
            <a:ext cx="7886700" cy="1325563"/>
          </a:xfrm>
        </p:spPr>
        <p:txBody>
          <a:bodyPr/>
          <a:lstStyle/>
          <a:p>
            <a:r>
              <a:rPr lang="en-US" b="1" dirty="0"/>
              <a:t>Cartoon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43807"/>
          </a:xfrm>
        </p:spPr>
        <p:txBody>
          <a:bodyPr>
            <a:normAutofit/>
          </a:bodyPr>
          <a:lstStyle/>
          <a:p>
            <a:r>
              <a:rPr lang="en-US" sz="3200" dirty="0"/>
              <a:t>Enjoy!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83724" y="298938"/>
            <a:ext cx="4298729" cy="3384975"/>
            <a:chOff x="-2287" y="486471"/>
            <a:chExt cx="2530439" cy="19791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043">
              <a:off x="-2287" y="1503533"/>
              <a:ext cx="1847909" cy="846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27343">
              <a:off x="1180718" y="1089006"/>
              <a:ext cx="1847909" cy="84695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95953">
              <a:off x="189949" y="486471"/>
              <a:ext cx="1847909" cy="84695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 flipV="1">
              <a:off x="1627632" y="1942686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flipV="1">
              <a:off x="1725168" y="2368092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flipV="1">
              <a:off x="1810512" y="2235294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1481328" y="1967070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1548384" y="1832958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1639824" y="2119470"/>
              <a:ext cx="97536" cy="975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" t="10163" r="6721" b="8060"/>
          <a:stretch/>
        </p:blipFill>
        <p:spPr>
          <a:xfrm>
            <a:off x="5428371" y="4821125"/>
            <a:ext cx="3284806" cy="184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485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Cartoon Network</vt:lpstr>
      <vt:lpstr>Cartoon Network: Installation</vt:lpstr>
      <vt:lpstr>Cartoon Network: Basics</vt:lpstr>
      <vt:lpstr>Cartoon Network: Basics</vt:lpstr>
      <vt:lpstr>Cartoon Network: Basics</vt:lpstr>
      <vt:lpstr>Cartoon Network: List of Modes</vt:lpstr>
      <vt:lpstr>Cartoon Network: Connect to a “Finch”</vt:lpstr>
      <vt:lpstr>Cartoon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Cartoon Network</dc:title>
  <dc:creator>Calin-Jageman, Robert</dc:creator>
  <cp:lastModifiedBy>Calin-Jageman, Robert</cp:lastModifiedBy>
  <cp:revision>9</cp:revision>
  <dcterms:created xsi:type="dcterms:W3CDTF">2017-08-27T00:49:44Z</dcterms:created>
  <dcterms:modified xsi:type="dcterms:W3CDTF">2017-09-02T19:00:46Z</dcterms:modified>
</cp:coreProperties>
</file>