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8" r:id="rId5"/>
    <p:sldId id="260" r:id="rId6"/>
    <p:sldId id="265" r:id="rId7"/>
    <p:sldId id="256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43F7E-C6E8-407B-A04C-43B931383937}">
          <p14:sldIdLst>
            <p14:sldId id="261"/>
            <p14:sldId id="263"/>
            <p14:sldId id="262"/>
            <p14:sldId id="258"/>
            <p14:sldId id="260"/>
            <p14:sldId id="265"/>
          </p14:sldIdLst>
        </p14:section>
        <p14:section name="Archive" id="{517D92A3-9FD2-4752-B335-482BC6744070}">
          <p14:sldIdLst>
            <p14:sldId id="256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E6A"/>
    <a:srgbClr val="487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0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3/05/2017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1807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186" y="2946684"/>
            <a:ext cx="1005840" cy="960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10694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51841" y="2971800"/>
            <a:ext cx="96012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Evaluate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059478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596207" y="3429000"/>
            <a:ext cx="5434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978273" y="3429000"/>
            <a:ext cx="6165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13970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7" name="Straight Arrow Connector 36"/>
          <p:cNvCxnSpPr>
            <a:cxnSpLocks/>
            <a:endCxn id="5" idx="2"/>
          </p:cNvCxnSpPr>
          <p:nvPr/>
        </p:nvCxnSpPr>
        <p:spPr>
          <a:xfrm flipV="1">
            <a:off x="3030036" y="3426744"/>
            <a:ext cx="462150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483633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Straight Arrow Connector 49"/>
          <p:cNvCxnSpPr>
            <a:cxnSpLocks/>
            <a:stCxn id="5" idx="6"/>
          </p:cNvCxnSpPr>
          <p:nvPr/>
        </p:nvCxnSpPr>
        <p:spPr>
          <a:xfrm>
            <a:off x="4498026" y="3426744"/>
            <a:ext cx="314242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750732" y="3429000"/>
            <a:ext cx="3599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758728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025094" y="3429000"/>
            <a:ext cx="562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8501683" y="3429000"/>
            <a:ext cx="562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Snipped 65"/>
          <p:cNvSpPr/>
          <p:nvPr/>
        </p:nvSpPr>
        <p:spPr>
          <a:xfrm>
            <a:off x="3075563" y="2033337"/>
            <a:ext cx="1839086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cxnSp>
        <p:nvCxnSpPr>
          <p:cNvPr id="67" name="Straight Arrow Connector 66"/>
          <p:cNvCxnSpPr>
            <a:cxnSpLocks/>
            <a:stCxn id="66" idx="1"/>
            <a:endCxn id="5" idx="0"/>
          </p:cNvCxnSpPr>
          <p:nvPr/>
        </p:nvCxnSpPr>
        <p:spPr>
          <a:xfrm>
            <a:off x="3995106" y="2579716"/>
            <a:ext cx="0" cy="36696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/>
          <p:cNvSpPr/>
          <p:nvPr/>
        </p:nvSpPr>
        <p:spPr>
          <a:xfrm>
            <a:off x="5882094" y="2033337"/>
            <a:ext cx="1371600" cy="54908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0" name="Straight Arrow Connector 69"/>
          <p:cNvCxnSpPr>
            <a:cxnSpLocks/>
            <a:stCxn id="69" idx="1"/>
            <a:endCxn id="6" idx="0"/>
          </p:cNvCxnSpPr>
          <p:nvPr/>
        </p:nvCxnSpPr>
        <p:spPr>
          <a:xfrm>
            <a:off x="6567894" y="2582425"/>
            <a:ext cx="0" cy="38937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Diagonal Corners Snipped 72"/>
          <p:cNvSpPr/>
          <p:nvPr/>
        </p:nvSpPr>
        <p:spPr>
          <a:xfrm>
            <a:off x="7914771" y="1826091"/>
            <a:ext cx="3212604" cy="753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4" name="Straight Arrow Connector 73"/>
          <p:cNvCxnSpPr>
            <a:cxnSpLocks/>
            <a:stCxn id="73" idx="1"/>
            <a:endCxn id="7" idx="0"/>
          </p:cNvCxnSpPr>
          <p:nvPr/>
        </p:nvCxnSpPr>
        <p:spPr>
          <a:xfrm>
            <a:off x="9521073" y="2579716"/>
            <a:ext cx="10828" cy="3920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0. System Architecture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Rectangle: Diagonal Corners Snipped 87"/>
          <p:cNvSpPr/>
          <p:nvPr/>
        </p:nvSpPr>
        <p:spPr>
          <a:xfrm>
            <a:off x="338239" y="2033337"/>
            <a:ext cx="1601535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Test Databases</a:t>
            </a: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1139006" y="2582425"/>
            <a:ext cx="0" cy="36425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" idx="3"/>
          </p:cNvCxnSpPr>
          <p:nvPr/>
        </p:nvCxnSpPr>
        <p:spPr>
          <a:xfrm>
            <a:off x="11509182" y="3429000"/>
            <a:ext cx="6828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371600" y="1696452"/>
            <a:ext cx="9396663" cy="3549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Data Collection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733" y="29718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3" y="5404815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696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0967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8713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187133" y="5862015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5696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25438" y="2971800"/>
            <a:ext cx="960120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64120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37136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55560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785558" y="3429000"/>
            <a:ext cx="224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390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42047" y="2971800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Dummy Features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74661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14250" y="2959768"/>
            <a:ext cx="987552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 Irrelevant Records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647192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2543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15356" y="541684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Relation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63953" y="4113711"/>
            <a:ext cx="1005840" cy="9875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 Databases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5466873" y="5101263"/>
            <a:ext cx="5683" cy="31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4739838" y="5862015"/>
            <a:ext cx="275518" cy="1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3561592" y="5862015"/>
            <a:ext cx="2638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371368" y="5862015"/>
            <a:ext cx="275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592407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5466873" y="3886200"/>
            <a:ext cx="0" cy="227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108308" y="3429000"/>
            <a:ext cx="2337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947677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92543" y="3429000"/>
            <a:ext cx="209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Diagonal Corners Snipped 128"/>
          <p:cNvSpPr/>
          <p:nvPr/>
        </p:nvSpPr>
        <p:spPr>
          <a:xfrm>
            <a:off x="7108309" y="1470625"/>
            <a:ext cx="332614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&amp; Test Databases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10952730" y="20574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10952730" y="388018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  <a:endCxn id="131" idx="1"/>
          </p:cNvCxnSpPr>
          <p:nvPr/>
        </p:nvCxnSpPr>
        <p:spPr>
          <a:xfrm flipV="1">
            <a:off x="10661013" y="2514600"/>
            <a:ext cx="291717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  <a:endCxn id="143" idx="1"/>
          </p:cNvCxnSpPr>
          <p:nvPr/>
        </p:nvCxnSpPr>
        <p:spPr>
          <a:xfrm>
            <a:off x="10661013" y="3429000"/>
            <a:ext cx="291717" cy="90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31" idx="3"/>
          </p:cNvCxnSpPr>
          <p:nvPr/>
        </p:nvCxnSpPr>
        <p:spPr>
          <a:xfrm>
            <a:off x="11867130" y="2514600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  <a:stCxn id="143" idx="3"/>
          </p:cNvCxnSpPr>
          <p:nvPr/>
        </p:nvCxnSpPr>
        <p:spPr>
          <a:xfrm>
            <a:off x="11867130" y="4337384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168736" y="1888958"/>
            <a:ext cx="9253003" cy="308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6364705" y="1659590"/>
            <a:ext cx="360741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624775" y="2293037"/>
            <a:ext cx="0" cy="6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Pipeline Creation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435757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52515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79875" y="2971057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793333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82727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3258138" y="3751546"/>
            <a:ext cx="311530" cy="337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435015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7639995" y="3428257"/>
            <a:ext cx="153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8707733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614545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5439551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6528945" y="3428257"/>
            <a:ext cx="150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167575" y="29725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256969" y="29725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081975" y="3429743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979712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037458" y="3753032"/>
            <a:ext cx="306280" cy="336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97212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11061514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  <a:endCxn id="70" idx="1"/>
          </p:cNvCxnSpPr>
          <p:nvPr/>
        </p:nvCxnSpPr>
        <p:spPr>
          <a:xfrm>
            <a:off x="10886521" y="3428257"/>
            <a:ext cx="1749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70" idx="3"/>
          </p:cNvCxnSpPr>
          <p:nvPr/>
        </p:nvCxnSpPr>
        <p:spPr>
          <a:xfrm>
            <a:off x="11975914" y="3428257"/>
            <a:ext cx="2160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7575" y="1378637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343738" y="36321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346363" y="229303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3260763" y="2750237"/>
            <a:ext cx="308905" cy="354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037458" y="2750237"/>
            <a:ext cx="308905" cy="35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055400" y="1946645"/>
            <a:ext cx="7030853" cy="2969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41567" y="29763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918872" y="361009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921497" y="22709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1146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4212021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4212021" y="3756867"/>
            <a:ext cx="70685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5835897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5833272" y="3756867"/>
            <a:ext cx="71210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7325862" y="3425899"/>
            <a:ext cx="671198" cy="7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43153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855967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68093" y="29686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2493" y="3425899"/>
            <a:ext cx="398867" cy="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6411462" y="4705725"/>
            <a:ext cx="3355592" cy="457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8911460" y="3425899"/>
            <a:ext cx="656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19" idx="3"/>
          </p:cNvCxnSpPr>
          <p:nvPr/>
        </p:nvCxnSpPr>
        <p:spPr>
          <a:xfrm>
            <a:off x="11795760" y="3429000"/>
            <a:ext cx="396240" cy="4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398767" y="1609225"/>
            <a:ext cx="2706" cy="1367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342628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864729" y="637993"/>
            <a:ext cx="1005840" cy="978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641146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4340682" y="1127197"/>
            <a:ext cx="524047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5870569" y="1127197"/>
            <a:ext cx="540893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898261" y="1127961"/>
            <a:ext cx="528021" cy="1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6868662" y="1585161"/>
            <a:ext cx="0" cy="1391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7997060" y="296869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366002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51602" y="29763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04685" y="650025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2331747" y="1884787"/>
            <a:ext cx="9573208" cy="460023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2" name="Rectangle: Diagonal Corners Snipped 231"/>
          <p:cNvSpPr/>
          <p:nvPr/>
        </p:nvSpPr>
        <p:spPr>
          <a:xfrm>
            <a:off x="7960832" y="1558132"/>
            <a:ext cx="3383542" cy="685801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16" name="Straight Arrow Connector 15"/>
          <p:cNvCxnSpPr>
            <a:cxnSpLocks/>
            <a:stCxn id="326" idx="6"/>
            <a:endCxn id="5" idx="1"/>
          </p:cNvCxnSpPr>
          <p:nvPr/>
        </p:nvCxnSpPr>
        <p:spPr>
          <a:xfrm flipV="1">
            <a:off x="1035075" y="3427552"/>
            <a:ext cx="271758" cy="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1306833" y="52673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0" name="Straight Arrow Connector 39"/>
          <p:cNvCxnSpPr>
            <a:cxnSpLocks/>
            <a:stCxn id="326" idx="5"/>
            <a:endCxn id="39" idx="0"/>
          </p:cNvCxnSpPr>
          <p:nvPr/>
        </p:nvCxnSpPr>
        <p:spPr>
          <a:xfrm>
            <a:off x="901164" y="3753738"/>
            <a:ext cx="862869" cy="1513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9" idx="3"/>
            <a:endCxn id="77" idx="2"/>
          </p:cNvCxnSpPr>
          <p:nvPr/>
        </p:nvCxnSpPr>
        <p:spPr>
          <a:xfrm>
            <a:off x="2221233" y="5724543"/>
            <a:ext cx="6241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463202" y="52673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: Rounded Corners 81"/>
          <p:cNvSpPr/>
          <p:nvPr/>
        </p:nvSpPr>
        <p:spPr>
          <a:xfrm>
            <a:off x="9652603" y="443188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Rectangle: Rounded Corners 87"/>
          <p:cNvSpPr/>
          <p:nvPr/>
        </p:nvSpPr>
        <p:spPr>
          <a:xfrm>
            <a:off x="7269621" y="443188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Apr-15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0" name="Straight Arrow Connector 89"/>
          <p:cNvCxnSpPr>
            <a:cxnSpLocks/>
            <a:stCxn id="88" idx="0"/>
            <a:endCxn id="126" idx="4"/>
          </p:cNvCxnSpPr>
          <p:nvPr/>
        </p:nvCxnSpPr>
        <p:spPr>
          <a:xfrm flipV="1">
            <a:off x="7726821" y="3887649"/>
            <a:ext cx="0" cy="544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7" idx="7"/>
            <a:endCxn id="82" idx="1"/>
          </p:cNvCxnSpPr>
          <p:nvPr/>
        </p:nvCxnSpPr>
        <p:spPr>
          <a:xfrm flipV="1">
            <a:off x="9243691" y="4889081"/>
            <a:ext cx="408912" cy="51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126" idx="6"/>
            <a:endCxn id="150" idx="1"/>
          </p:cNvCxnSpPr>
          <p:nvPr/>
        </p:nvCxnSpPr>
        <p:spPr>
          <a:xfrm>
            <a:off x="8184021" y="3430449"/>
            <a:ext cx="2399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  <a:stCxn id="138" idx="6"/>
            <a:endCxn id="127" idx="1"/>
          </p:cNvCxnSpPr>
          <p:nvPr/>
        </p:nvCxnSpPr>
        <p:spPr>
          <a:xfrm>
            <a:off x="10567003" y="3430449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50" idx="3"/>
            <a:endCxn id="138" idx="2"/>
          </p:cNvCxnSpPr>
          <p:nvPr/>
        </p:nvCxnSpPr>
        <p:spPr>
          <a:xfrm>
            <a:off x="9412702" y="3430449"/>
            <a:ext cx="2399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82" idx="0"/>
            <a:endCxn id="138" idx="4"/>
          </p:cNvCxnSpPr>
          <p:nvPr/>
        </p:nvCxnSpPr>
        <p:spPr>
          <a:xfrm flipV="1">
            <a:off x="10109803" y="3887649"/>
            <a:ext cx="0" cy="544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cxnSpLocks/>
            <a:stCxn id="271" idx="3"/>
            <a:endCxn id="126" idx="2"/>
          </p:cNvCxnSpPr>
          <p:nvPr/>
        </p:nvCxnSpPr>
        <p:spPr>
          <a:xfrm>
            <a:off x="6992530" y="3430449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cxnSpLocks/>
            <a:stCxn id="396" idx="6"/>
            <a:endCxn id="271" idx="1"/>
          </p:cNvCxnSpPr>
          <p:nvPr/>
        </p:nvCxnSpPr>
        <p:spPr>
          <a:xfrm>
            <a:off x="5816968" y="3427552"/>
            <a:ext cx="261162" cy="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cxnSpLocks/>
            <a:stCxn id="5" idx="3"/>
            <a:endCxn id="305" idx="2"/>
          </p:cNvCxnSpPr>
          <p:nvPr/>
        </p:nvCxnSpPr>
        <p:spPr>
          <a:xfrm>
            <a:off x="2221233" y="3427552"/>
            <a:ext cx="260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: Rounded Corners 314"/>
          <p:cNvSpPr/>
          <p:nvPr/>
        </p:nvSpPr>
        <p:spPr>
          <a:xfrm>
            <a:off x="3656171" y="364676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6" name="Rectangle: Rounded Corners 315"/>
          <p:cNvSpPr/>
          <p:nvPr/>
        </p:nvSpPr>
        <p:spPr>
          <a:xfrm>
            <a:off x="3652210" y="227516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8" name="Straight Arrow Connector 317"/>
          <p:cNvCxnSpPr>
            <a:cxnSpLocks/>
            <a:stCxn id="316" idx="3"/>
            <a:endCxn id="396" idx="1"/>
          </p:cNvCxnSpPr>
          <p:nvPr/>
        </p:nvCxnSpPr>
        <p:spPr>
          <a:xfrm>
            <a:off x="4566610" y="2732364"/>
            <a:ext cx="469869" cy="371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cxnSpLocks/>
            <a:stCxn id="315" idx="3"/>
            <a:endCxn id="396" idx="3"/>
          </p:cNvCxnSpPr>
          <p:nvPr/>
        </p:nvCxnSpPr>
        <p:spPr>
          <a:xfrm flipV="1">
            <a:off x="4570571" y="3750841"/>
            <a:ext cx="465908" cy="353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cxnSpLocks/>
            <a:stCxn id="305" idx="7"/>
            <a:endCxn id="316" idx="1"/>
          </p:cNvCxnSpPr>
          <p:nvPr/>
        </p:nvCxnSpPr>
        <p:spPr>
          <a:xfrm flipV="1">
            <a:off x="3261991" y="2732364"/>
            <a:ext cx="390219" cy="371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cxnSpLocks/>
            <a:stCxn id="305" idx="5"/>
            <a:endCxn id="315" idx="1"/>
          </p:cNvCxnSpPr>
          <p:nvPr/>
        </p:nvCxnSpPr>
        <p:spPr>
          <a:xfrm>
            <a:off x="3261991" y="3750841"/>
            <a:ext cx="394180" cy="353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: Rounded Corners 393"/>
          <p:cNvSpPr/>
          <p:nvPr/>
        </p:nvSpPr>
        <p:spPr>
          <a:xfrm>
            <a:off x="4902568" y="69576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1262089" y="673362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306833" y="297035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6" name="Oval 325"/>
          <p:cNvSpPr/>
          <p:nvPr/>
        </p:nvSpPr>
        <p:spPr>
          <a:xfrm>
            <a:off x="120675" y="2973249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269621" y="297324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7" name="Rectangle: Rounded Corners 126"/>
          <p:cNvSpPr/>
          <p:nvPr/>
        </p:nvSpPr>
        <p:spPr>
          <a:xfrm>
            <a:off x="10844094" y="297324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9652603" y="297324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0" name="Rectangle: Rounded Corners 149"/>
          <p:cNvSpPr/>
          <p:nvPr/>
        </p:nvSpPr>
        <p:spPr>
          <a:xfrm>
            <a:off x="8423922" y="2973249"/>
            <a:ext cx="98878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1" name="Rectangle: Rounded Corners 270"/>
          <p:cNvSpPr/>
          <p:nvPr/>
        </p:nvSpPr>
        <p:spPr>
          <a:xfrm>
            <a:off x="6078130" y="297324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2481502" y="297035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4902568" y="2970352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02" name="Straight Arrow Connector 401"/>
          <p:cNvCxnSpPr>
            <a:cxnSpLocks/>
            <a:stCxn id="5" idx="0"/>
            <a:endCxn id="395" idx="4"/>
          </p:cNvCxnSpPr>
          <p:nvPr/>
        </p:nvCxnSpPr>
        <p:spPr>
          <a:xfrm flipH="1" flipV="1">
            <a:off x="1758877" y="1632562"/>
            <a:ext cx="5156" cy="133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cxnSpLocks/>
            <a:stCxn id="451" idx="6"/>
            <a:endCxn id="394" idx="1"/>
          </p:cNvCxnSpPr>
          <p:nvPr/>
        </p:nvCxnSpPr>
        <p:spPr>
          <a:xfrm>
            <a:off x="4566610" y="1149482"/>
            <a:ext cx="335958" cy="3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cxnSpLocks/>
            <a:stCxn id="394" idx="2"/>
            <a:endCxn id="396" idx="0"/>
          </p:cNvCxnSpPr>
          <p:nvPr/>
        </p:nvCxnSpPr>
        <p:spPr>
          <a:xfrm>
            <a:off x="5359768" y="1610162"/>
            <a:ext cx="0" cy="1360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cxnSpLocks/>
            <a:stCxn id="127" idx="3"/>
          </p:cNvCxnSpPr>
          <p:nvPr/>
        </p:nvCxnSpPr>
        <p:spPr>
          <a:xfrm>
            <a:off x="11758494" y="3430449"/>
            <a:ext cx="433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Pipeline Evaluation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1" name="Oval 450"/>
          <p:cNvSpPr/>
          <p:nvPr/>
        </p:nvSpPr>
        <p:spPr>
          <a:xfrm>
            <a:off x="3652210" y="692282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9" name="Rectangle: Rounded Corners 458"/>
          <p:cNvSpPr/>
          <p:nvPr/>
        </p:nvSpPr>
        <p:spPr>
          <a:xfrm>
            <a:off x="2479521" y="69228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60" name="Straight Arrow Connector 459"/>
          <p:cNvCxnSpPr>
            <a:cxnSpLocks/>
            <a:stCxn id="459" idx="3"/>
            <a:endCxn id="451" idx="2"/>
          </p:cNvCxnSpPr>
          <p:nvPr/>
        </p:nvCxnSpPr>
        <p:spPr>
          <a:xfrm>
            <a:off x="3393921" y="1149482"/>
            <a:ext cx="258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>
            <a:cxnSpLocks/>
            <a:stCxn id="395" idx="6"/>
            <a:endCxn id="459" idx="1"/>
          </p:cNvCxnSpPr>
          <p:nvPr/>
        </p:nvCxnSpPr>
        <p:spPr>
          <a:xfrm flipV="1">
            <a:off x="2255665" y="1149482"/>
            <a:ext cx="223856" cy="3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99658" y="442725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8" name="Straight Arrow Connector 47"/>
          <p:cNvCxnSpPr>
            <a:cxnSpLocks/>
            <a:stCxn id="5" idx="2"/>
          </p:cNvCxnSpPr>
          <p:nvPr/>
        </p:nvCxnSpPr>
        <p:spPr>
          <a:xfrm>
            <a:off x="1764033" y="3884752"/>
            <a:ext cx="567714" cy="999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7" idx="2"/>
          </p:cNvCxnSpPr>
          <p:nvPr/>
        </p:nvCxnSpPr>
        <p:spPr>
          <a:xfrm>
            <a:off x="2331747" y="4884453"/>
            <a:ext cx="2567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47" idx="6"/>
            <a:endCxn id="88" idx="1"/>
          </p:cNvCxnSpPr>
          <p:nvPr/>
        </p:nvCxnSpPr>
        <p:spPr>
          <a:xfrm>
            <a:off x="5814058" y="4884453"/>
            <a:ext cx="1455563" cy="4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920456" y="375449"/>
            <a:ext cx="0" cy="5807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20456" y="5429493"/>
            <a:ext cx="10397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781" y="654009"/>
            <a:ext cx="1097280" cy="4777885"/>
          </a:xfrm>
          <a:prstGeom prst="rect">
            <a:avLst/>
          </a:prstGeom>
          <a:solidFill>
            <a:srgbClr val="487A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7617" y="3236495"/>
            <a:ext cx="1097280" cy="2195399"/>
          </a:xfrm>
          <a:prstGeom prst="rect">
            <a:avLst/>
          </a:prstGeom>
          <a:solidFill>
            <a:srgbClr val="3E8E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99501" y="5066134"/>
            <a:ext cx="1097280" cy="365760"/>
          </a:xfrm>
          <a:prstGeom prst="rect">
            <a:avLst/>
          </a:prstGeom>
          <a:solidFill>
            <a:srgbClr val="86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3289" y="5249014"/>
            <a:ext cx="1097280" cy="182880"/>
          </a:xfrm>
          <a:prstGeom prst="rect">
            <a:avLst/>
          </a:prstGeom>
          <a:solidFill>
            <a:srgbClr val="7546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48745" y="4334614"/>
            <a:ext cx="109728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6125" y="5340454"/>
            <a:ext cx="1097280" cy="91440"/>
          </a:xfrm>
          <a:prstGeom prst="rect">
            <a:avLst/>
          </a:prstGeom>
          <a:solidFill>
            <a:srgbClr val="BFAB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28961" y="5367886"/>
            <a:ext cx="1097280" cy="64008"/>
          </a:xfrm>
          <a:prstGeom prst="rect">
            <a:avLst/>
          </a:prstGeom>
          <a:solidFill>
            <a:srgbClr val="6D9C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7073" y="2420024"/>
            <a:ext cx="172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Companies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96781" y="6068411"/>
            <a:ext cx="32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Developmental Stage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48422" y="648186"/>
            <a:ext cx="16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Profitability</a:t>
            </a:r>
            <a:endParaRPr lang="en-AU" b="1" dirty="0">
              <a:solidFill>
                <a:srgbClr val="FF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51" y="5565489"/>
            <a:ext cx="13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Pre-Seed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8592" y="5565489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Seed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88994" y="5565489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A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0462" y="5565489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B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9213" y="5565489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C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55032" y="5565489"/>
            <a:ext cx="139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Series D+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1506" y="5565489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IPO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20549" y="2723325"/>
            <a:ext cx="0" cy="27085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38704" y="2446326"/>
            <a:ext cx="116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Break-even</a:t>
            </a:r>
            <a:endParaRPr lang="en-AU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4" name="Straight Connector 33"/>
          <p:cNvCxnSpPr>
            <a:cxnSpLocks/>
            <a:stCxn id="35" idx="2"/>
          </p:cNvCxnSpPr>
          <p:nvPr/>
        </p:nvCxnSpPr>
        <p:spPr>
          <a:xfrm>
            <a:off x="8609889" y="2723325"/>
            <a:ext cx="15521" cy="27085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28044" y="2446326"/>
            <a:ext cx="116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Exit</a:t>
            </a:r>
            <a:endParaRPr lang="en-AU" sz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7617" y="650859"/>
            <a:ext cx="1914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Other: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206,872</a:t>
            </a:r>
          </a:p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Closed:  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3,279</a:t>
            </a:r>
          </a:p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Total:  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425,934 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19506" y="284646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113,915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41035" y="2828464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52,219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6806" y="4704286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8,654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8130" y="4878482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4,657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1651" y="4960508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2,231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68592" y="4807498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5,800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09958" y="3934162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26,894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701797" y="5157574"/>
            <a:ext cx="1097280" cy="274320"/>
          </a:xfrm>
          <a:prstGeom prst="rect">
            <a:avLst/>
          </a:prstGeom>
          <a:solidFill>
            <a:srgbClr val="BF8E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49590" y="5565489"/>
            <a:ext cx="13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Acquired</a:t>
            </a:r>
            <a:endParaRPr lang="en-AU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552" y="4972908"/>
            <a:ext cx="11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1,413</a:t>
            </a: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Freeform: Shape 53"/>
          <p:cNvSpPr/>
          <p:nvPr/>
        </p:nvSpPr>
        <p:spPr>
          <a:xfrm>
            <a:off x="938463" y="653978"/>
            <a:ext cx="10379508" cy="5832150"/>
          </a:xfrm>
          <a:custGeom>
            <a:avLst/>
            <a:gdLst>
              <a:gd name="connsiteX0" fmla="*/ 0 w 10094495"/>
              <a:gd name="connsiteY0" fmla="*/ 4126832 h 5174686"/>
              <a:gd name="connsiteX1" fmla="*/ 541421 w 10094495"/>
              <a:gd name="connsiteY1" fmla="*/ 4932947 h 5174686"/>
              <a:gd name="connsiteX2" fmla="*/ 1660358 w 10094495"/>
              <a:gd name="connsiteY2" fmla="*/ 5125453 h 5174686"/>
              <a:gd name="connsiteX3" fmla="*/ 2586790 w 10094495"/>
              <a:gd name="connsiteY3" fmla="*/ 4138863 h 5174686"/>
              <a:gd name="connsiteX4" fmla="*/ 4908884 w 10094495"/>
              <a:gd name="connsiteY4" fmla="*/ 3224463 h 5174686"/>
              <a:gd name="connsiteX5" fmla="*/ 7531769 w 10094495"/>
              <a:gd name="connsiteY5" fmla="*/ 842211 h 5174686"/>
              <a:gd name="connsiteX6" fmla="*/ 10094495 w 10094495"/>
              <a:gd name="connsiteY6" fmla="*/ 0 h 517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94495" h="5174686">
                <a:moveTo>
                  <a:pt x="0" y="4126832"/>
                </a:moveTo>
                <a:cubicBezTo>
                  <a:pt x="132347" y="4446671"/>
                  <a:pt x="264695" y="4766510"/>
                  <a:pt x="541421" y="4932947"/>
                </a:cubicBezTo>
                <a:cubicBezTo>
                  <a:pt x="818147" y="5099384"/>
                  <a:pt x="1319463" y="5257800"/>
                  <a:pt x="1660358" y="5125453"/>
                </a:cubicBezTo>
                <a:cubicBezTo>
                  <a:pt x="2001253" y="4993106"/>
                  <a:pt x="2045369" y="4455695"/>
                  <a:pt x="2586790" y="4138863"/>
                </a:cubicBezTo>
                <a:cubicBezTo>
                  <a:pt x="3128211" y="3822031"/>
                  <a:pt x="4084721" y="3773905"/>
                  <a:pt x="4908884" y="3224463"/>
                </a:cubicBezTo>
                <a:cubicBezTo>
                  <a:pt x="5733047" y="2675021"/>
                  <a:pt x="6667501" y="1379621"/>
                  <a:pt x="7531769" y="842211"/>
                </a:cubicBezTo>
                <a:cubicBezTo>
                  <a:pt x="8396037" y="304801"/>
                  <a:pt x="9245266" y="152400"/>
                  <a:pt x="1009449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33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803002" y="782320"/>
            <a:ext cx="3706389" cy="2824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7165103" y="2689355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8207536" y="2706600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9530288" y="3517301"/>
            <a:ext cx="144280" cy="161121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5847500" y="3838076"/>
            <a:ext cx="4026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6400996" y="4485267"/>
            <a:ext cx="5742876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Rectangle 286"/>
          <p:cNvSpPr/>
          <p:nvPr/>
        </p:nvSpPr>
        <p:spPr>
          <a:xfrm>
            <a:off x="6599036" y="4928151"/>
            <a:ext cx="5454615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55098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1255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5432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507121" y="1677705"/>
            <a:ext cx="630773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507121" y="2848230"/>
            <a:ext cx="628746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6000465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507121" y="4159078"/>
            <a:ext cx="617767" cy="65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35584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370665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813048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9280421" y="2788738"/>
            <a:ext cx="593418" cy="104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9134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8823221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250113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726632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809203" y="2139495"/>
            <a:ext cx="374629" cy="1239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679361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8593761" y="2331538"/>
            <a:ext cx="229460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4319337" y="498991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545172" y="4627308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564522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62030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9359538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10257046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6667014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11154552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8593761" y="6149473"/>
            <a:ext cx="3247842" cy="58222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7489974" y="5550987"/>
            <a:ext cx="74548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8387482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9284990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10182498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11080006" y="5550987"/>
            <a:ext cx="74546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5847500" y="3835789"/>
            <a:ext cx="0" cy="1077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674820" y="3835789"/>
            <a:ext cx="6686362" cy="2477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74819" y="566057"/>
            <a:ext cx="5435936" cy="309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4" name="Straight Arrow Connector 83"/>
          <p:cNvCxnSpPr>
            <a:cxnSpLocks/>
            <a:stCxn id="81" idx="3"/>
            <a:endCxn id="21" idx="2"/>
          </p:cNvCxnSpPr>
          <p:nvPr/>
        </p:nvCxnSpPr>
        <p:spPr>
          <a:xfrm flipV="1">
            <a:off x="6304700" y="3838076"/>
            <a:ext cx="3569139" cy="1193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21186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91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2041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217619" y="1677705"/>
            <a:ext cx="920275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217619" y="2848230"/>
            <a:ext cx="918248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5661344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217619" y="4159078"/>
            <a:ext cx="907269" cy="31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01672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031544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473927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0"/>
          </p:cNvCxnSpPr>
          <p:nvPr/>
        </p:nvCxnSpPr>
        <p:spPr>
          <a:xfrm>
            <a:off x="10331039" y="2788738"/>
            <a:ext cx="0" cy="59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5743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9873839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1224306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37130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2"/>
            <a:endCxn id="136" idx="0"/>
          </p:cNvCxnSpPr>
          <p:nvPr/>
        </p:nvCxnSpPr>
        <p:spPr>
          <a:xfrm>
            <a:off x="2352003" y="2596695"/>
            <a:ext cx="542327" cy="78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53554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9567954" y="2331538"/>
            <a:ext cx="305885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6336086" y="1118799"/>
            <a:ext cx="1271924" cy="53082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5178398" y="379600"/>
            <a:ext cx="2672900" cy="4290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sp>
        <p:nvSpPr>
          <p:cNvPr id="71" name="Rectangle: Diagonal Corners Snipped 70"/>
          <p:cNvSpPr/>
          <p:nvPr/>
        </p:nvSpPr>
        <p:spPr>
          <a:xfrm>
            <a:off x="7018001" y="6025879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6972048" y="1649619"/>
            <a:ext cx="0" cy="22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7576510" y="18776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5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36440" y="1286073"/>
            <a:ext cx="8497077" cy="3365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8074553">
            <a:off x="5707529" y="2697256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/>
          <p:cNvSpPr/>
          <p:nvPr/>
        </p:nvSpPr>
        <p:spPr>
          <a:xfrm>
            <a:off x="39624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024050" y="315909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023117" y="180608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8160" y="2511493"/>
            <a:ext cx="914400" cy="914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565917" y="2263282"/>
            <a:ext cx="457200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565917" y="3291982"/>
            <a:ext cx="458133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937517" y="2263282"/>
            <a:ext cx="524554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938450" y="3291982"/>
            <a:ext cx="523621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79" idx="1"/>
          </p:cNvCxnSpPr>
          <p:nvPr/>
        </p:nvCxnSpPr>
        <p:spPr>
          <a:xfrm>
            <a:off x="524256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785428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310640" y="2968693"/>
            <a:ext cx="474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7072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512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Diagonal Corners Snipped 180"/>
          <p:cNvSpPr/>
          <p:nvPr/>
        </p:nvSpPr>
        <p:spPr>
          <a:xfrm>
            <a:off x="4099560" y="1695275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61" name="Rectangle: Diagonal Corners Snipped 60"/>
          <p:cNvSpPr/>
          <p:nvPr/>
        </p:nvSpPr>
        <p:spPr>
          <a:xfrm>
            <a:off x="8199120" y="1057473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4785360" y="2152475"/>
            <a:ext cx="0" cy="35901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563880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94944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Rectangle: Rounded Corners 100"/>
          <p:cNvSpPr/>
          <p:nvPr/>
        </p:nvSpPr>
        <p:spPr>
          <a:xfrm>
            <a:off x="826008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5" name="Straight Arrow Connector 104"/>
          <p:cNvCxnSpPr>
            <a:cxnSpLocks/>
            <a:stCxn id="79" idx="3"/>
            <a:endCxn id="100" idx="2"/>
          </p:cNvCxnSpPr>
          <p:nvPr/>
        </p:nvCxnSpPr>
        <p:spPr>
          <a:xfrm>
            <a:off x="655320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100" idx="6"/>
            <a:endCxn id="101" idx="1"/>
          </p:cNvCxnSpPr>
          <p:nvPr/>
        </p:nvCxnSpPr>
        <p:spPr>
          <a:xfrm>
            <a:off x="786384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101" idx="3"/>
            <a:endCxn id="166" idx="2"/>
          </p:cNvCxnSpPr>
          <p:nvPr/>
        </p:nvCxnSpPr>
        <p:spPr>
          <a:xfrm>
            <a:off x="917448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205000" y="4024960"/>
            <a:ext cx="7403921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4509801" y="4467844"/>
            <a:ext cx="7008900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0409" y="4131033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659736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632737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578739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551740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4686735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10524739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Scores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8578739" y="5749930"/>
            <a:ext cx="2768960" cy="469625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149" name="Straight Arrow Connector 148"/>
          <p:cNvCxnSpPr>
            <a:cxnSpLocks/>
            <a:stCxn id="146" idx="3"/>
            <a:endCxn id="142" idx="2"/>
          </p:cNvCxnSpPr>
          <p:nvPr/>
        </p:nvCxnSpPr>
        <p:spPr>
          <a:xfrm>
            <a:off x="5509695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6482696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9401699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10374700" y="5202695"/>
            <a:ext cx="150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7605738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7455697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8428698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11795760" y="2968693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0" y="2970250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3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424</Words>
  <Application>Microsoft Office PowerPoint</Application>
  <PresentationFormat>Widescreen</PresentationFormat>
  <Paragraphs>193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47</cp:revision>
  <dcterms:created xsi:type="dcterms:W3CDTF">2017-04-17T03:01:31Z</dcterms:created>
  <dcterms:modified xsi:type="dcterms:W3CDTF">2017-05-03T03:25:39Z</dcterms:modified>
</cp:coreProperties>
</file>