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>
        <p:scale>
          <a:sx n="75" d="100"/>
          <a:sy n="75" d="100"/>
        </p:scale>
        <p:origin x="-4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7B26F-F3F7-40F8-ADBC-DD3E4AEBAC6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A2DA58D-8AEA-4B1F-8447-C9C37E7ACFB8}">
      <dgm:prSet phldrT="[Text]"/>
      <dgm:spPr/>
      <dgm:t>
        <a:bodyPr/>
        <a:lstStyle/>
        <a:p>
          <a:r>
            <a:rPr lang="en-US" dirty="0"/>
            <a:t>Future Valuation</a:t>
          </a:r>
        </a:p>
      </dgm:t>
    </dgm:pt>
    <dgm:pt modelId="{D8A4F0E6-4EA9-47B7-9B94-1081C3505BC9}" type="parTrans" cxnId="{1D2209EE-436B-44A0-8EA0-2277C7E1225E}">
      <dgm:prSet/>
      <dgm:spPr/>
      <dgm:t>
        <a:bodyPr/>
        <a:lstStyle/>
        <a:p>
          <a:endParaRPr lang="en-US"/>
        </a:p>
      </dgm:t>
    </dgm:pt>
    <dgm:pt modelId="{4EE7ED86-B7EF-4022-8C1E-0068F5299DA2}" type="sibTrans" cxnId="{1D2209EE-436B-44A0-8EA0-2277C7E1225E}">
      <dgm:prSet/>
      <dgm:spPr/>
      <dgm:t>
        <a:bodyPr/>
        <a:lstStyle/>
        <a:p>
          <a:endParaRPr lang="en-US"/>
        </a:p>
      </dgm:t>
    </dgm:pt>
    <dgm:pt modelId="{201381AC-981B-4217-A816-2C2204C2C0F3}">
      <dgm:prSet phldrT="[Text]"/>
      <dgm:spPr/>
      <dgm:t>
        <a:bodyPr/>
        <a:lstStyle/>
        <a:p>
          <a:r>
            <a:rPr lang="en-US" dirty="0"/>
            <a:t>Human</a:t>
          </a:r>
          <a:br>
            <a:rPr lang="en-US" dirty="0"/>
          </a:br>
          <a:r>
            <a:rPr lang="en-US" dirty="0"/>
            <a:t>Capital</a:t>
          </a:r>
        </a:p>
      </dgm:t>
    </dgm:pt>
    <dgm:pt modelId="{DE1E5757-CDDD-41D8-8794-3BB8A9125990}" type="parTrans" cxnId="{9B14CEBC-BFAC-42EC-AEFE-406EAA21368E}">
      <dgm:prSet/>
      <dgm:spPr/>
      <dgm:t>
        <a:bodyPr/>
        <a:lstStyle/>
        <a:p>
          <a:endParaRPr lang="en-US"/>
        </a:p>
      </dgm:t>
    </dgm:pt>
    <dgm:pt modelId="{D56B4779-3C1F-4ED8-8A0C-90CCA588194C}" type="sibTrans" cxnId="{9B14CEBC-BFAC-42EC-AEFE-406EAA21368E}">
      <dgm:prSet/>
      <dgm:spPr/>
      <dgm:t>
        <a:bodyPr/>
        <a:lstStyle/>
        <a:p>
          <a:endParaRPr lang="en-US"/>
        </a:p>
      </dgm:t>
    </dgm:pt>
    <dgm:pt modelId="{352AAF92-A22D-4E35-8E11-41258250090D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DCD57763-6D9B-4478-8F7E-A19FB012E682}" type="parTrans" cxnId="{7413187F-AACF-4EBB-AA80-DE02946506D5}">
      <dgm:prSet/>
      <dgm:spPr/>
      <dgm:t>
        <a:bodyPr/>
        <a:lstStyle/>
        <a:p>
          <a:endParaRPr lang="en-US"/>
        </a:p>
      </dgm:t>
    </dgm:pt>
    <dgm:pt modelId="{D267E54F-A25F-41F6-8072-F2DC06F3F619}" type="sibTrans" cxnId="{7413187F-AACF-4EBB-AA80-DE02946506D5}">
      <dgm:prSet/>
      <dgm:spPr/>
      <dgm:t>
        <a:bodyPr/>
        <a:lstStyle/>
        <a:p>
          <a:endParaRPr lang="en-US"/>
        </a:p>
      </dgm:t>
    </dgm:pt>
    <dgm:pt modelId="{172FAD28-EC5D-4B9C-BD6B-F0589BED88FF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5E592DF5-CAFA-458F-8D98-258FE22CD923}" type="parTrans" cxnId="{6CB5FF37-50A7-43A1-937A-BDC80039E11A}">
      <dgm:prSet/>
      <dgm:spPr/>
      <dgm:t>
        <a:bodyPr/>
        <a:lstStyle/>
        <a:p>
          <a:endParaRPr lang="en-US"/>
        </a:p>
      </dgm:t>
    </dgm:pt>
    <dgm:pt modelId="{110355D5-23DD-4265-880E-2608CC346746}" type="sibTrans" cxnId="{6CB5FF37-50A7-43A1-937A-BDC80039E11A}">
      <dgm:prSet/>
      <dgm:spPr/>
      <dgm:t>
        <a:bodyPr/>
        <a:lstStyle/>
        <a:p>
          <a:endParaRPr lang="en-US"/>
        </a:p>
      </dgm:t>
    </dgm:pt>
    <dgm:pt modelId="{BC05AF5D-4975-4672-99E4-B745B9727615}">
      <dgm:prSet phldrT="[Text]"/>
      <dgm:spPr/>
      <dgm:t>
        <a:bodyPr/>
        <a:lstStyle/>
        <a:p>
          <a:r>
            <a:rPr lang="en-US" dirty="0"/>
            <a:t>Team </a:t>
          </a:r>
          <a:br>
            <a:rPr lang="en-US" dirty="0"/>
          </a:br>
          <a:r>
            <a:rPr lang="en-US" dirty="0"/>
            <a:t>Member [n]</a:t>
          </a:r>
        </a:p>
      </dgm:t>
    </dgm:pt>
    <dgm:pt modelId="{D42344F0-E95D-454F-B45C-4D234A808244}" type="parTrans" cxnId="{41C78272-5420-40C8-B241-C08FE770849E}">
      <dgm:prSet/>
      <dgm:spPr/>
      <dgm:t>
        <a:bodyPr/>
        <a:lstStyle/>
        <a:p>
          <a:endParaRPr lang="en-US"/>
        </a:p>
      </dgm:t>
    </dgm:pt>
    <dgm:pt modelId="{3E3BD020-FB64-456E-B857-0AB0C2EF36B9}" type="sibTrans" cxnId="{41C78272-5420-40C8-B241-C08FE770849E}">
      <dgm:prSet/>
      <dgm:spPr/>
      <dgm:t>
        <a:bodyPr/>
        <a:lstStyle/>
        <a:p>
          <a:endParaRPr lang="en-US"/>
        </a:p>
      </dgm:t>
    </dgm:pt>
    <dgm:pt modelId="{9084D78F-636C-42DD-BB0F-35D54CFC366C}">
      <dgm:prSet phldrT="[Text]"/>
      <dgm:spPr/>
      <dgm:t>
        <a:bodyPr/>
        <a:lstStyle/>
        <a:p>
          <a:r>
            <a:rPr lang="en-US" dirty="0"/>
            <a:t>Contribution</a:t>
          </a:r>
          <a:br>
            <a:rPr lang="en-US" dirty="0"/>
          </a:br>
          <a:r>
            <a:rPr lang="en-US" dirty="0"/>
            <a:t>to Team</a:t>
          </a:r>
        </a:p>
      </dgm:t>
    </dgm:pt>
    <dgm:pt modelId="{FA84EE08-9093-4B34-89FC-5C9489105C89}" type="parTrans" cxnId="{55BE3B66-7398-4245-A3D7-44E4312D13BD}">
      <dgm:prSet/>
      <dgm:spPr/>
      <dgm:t>
        <a:bodyPr/>
        <a:lstStyle/>
        <a:p>
          <a:endParaRPr lang="en-US"/>
        </a:p>
      </dgm:t>
    </dgm:pt>
    <dgm:pt modelId="{A1B95531-F1B1-449E-87F6-5BF86F63ECB0}" type="sibTrans" cxnId="{55BE3B66-7398-4245-A3D7-44E4312D13BD}">
      <dgm:prSet/>
      <dgm:spPr/>
      <dgm:t>
        <a:bodyPr/>
        <a:lstStyle/>
        <a:p>
          <a:endParaRPr lang="en-US"/>
        </a:p>
      </dgm:t>
    </dgm:pt>
    <dgm:pt modelId="{76E53955-CBA1-486C-AAC9-73BF3C85F391}">
      <dgm:prSet phldrT="[Text]"/>
      <dgm:spPr/>
      <dgm:t>
        <a:bodyPr/>
        <a:lstStyle/>
        <a:p>
          <a:r>
            <a:rPr lang="en-US"/>
            <a:t>History</a:t>
          </a:r>
          <a:endParaRPr lang="en-US" dirty="0"/>
        </a:p>
      </dgm:t>
    </dgm:pt>
    <dgm:pt modelId="{D61531CE-2F63-4374-A726-295395972B94}" type="parTrans" cxnId="{92273F61-3F18-422B-9B9B-C4B76F612C7D}">
      <dgm:prSet/>
      <dgm:spPr/>
      <dgm:t>
        <a:bodyPr/>
        <a:lstStyle/>
        <a:p>
          <a:endParaRPr lang="en-US"/>
        </a:p>
      </dgm:t>
    </dgm:pt>
    <dgm:pt modelId="{5F025D1C-0A03-44A4-95F0-D8B25AAA4620}" type="sibTrans" cxnId="{92273F61-3F18-422B-9B9B-C4B76F612C7D}">
      <dgm:prSet/>
      <dgm:spPr/>
      <dgm:t>
        <a:bodyPr/>
        <a:lstStyle/>
        <a:p>
          <a:endParaRPr lang="en-US"/>
        </a:p>
      </dgm:t>
    </dgm:pt>
    <dgm:pt modelId="{4348A51C-FAD3-4344-9A6A-2780BAD992AB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B782BC92-B4D3-43A0-AB08-B87B8071AA13}" type="parTrans" cxnId="{B5090527-9C64-426C-A9ED-FC9BB30449B8}">
      <dgm:prSet/>
      <dgm:spPr/>
      <dgm:t>
        <a:bodyPr/>
        <a:lstStyle/>
        <a:p>
          <a:endParaRPr lang="en-US"/>
        </a:p>
      </dgm:t>
    </dgm:pt>
    <dgm:pt modelId="{89E4C8F0-E0A4-443B-AF74-19CE9CC4EAD0}" type="sibTrans" cxnId="{B5090527-9C64-426C-A9ED-FC9BB30449B8}">
      <dgm:prSet/>
      <dgm:spPr/>
      <dgm:t>
        <a:bodyPr/>
        <a:lstStyle/>
        <a:p>
          <a:endParaRPr lang="en-US"/>
        </a:p>
      </dgm:t>
    </dgm:pt>
    <dgm:pt modelId="{39E5572F-B667-46F2-8A3B-8EDC17F315E6}">
      <dgm:prSet phldrT="[Text]"/>
      <dgm:spPr/>
      <dgm:t>
        <a:bodyPr/>
        <a:lstStyle/>
        <a:p>
          <a:r>
            <a:rPr lang="en-US" dirty="0"/>
            <a:t>Employment</a:t>
          </a:r>
        </a:p>
      </dgm:t>
    </dgm:pt>
    <dgm:pt modelId="{C54C424B-6650-4557-BE23-814AD5A07BDB}" type="parTrans" cxnId="{0637B64D-9ADD-44FF-ABA5-60298979B0FA}">
      <dgm:prSet/>
      <dgm:spPr/>
      <dgm:t>
        <a:bodyPr/>
        <a:lstStyle/>
        <a:p>
          <a:endParaRPr lang="en-US"/>
        </a:p>
      </dgm:t>
    </dgm:pt>
    <dgm:pt modelId="{A4559B39-DA3B-4922-8127-74E0179A63CC}" type="sibTrans" cxnId="{0637B64D-9ADD-44FF-ABA5-60298979B0FA}">
      <dgm:prSet/>
      <dgm:spPr/>
      <dgm:t>
        <a:bodyPr/>
        <a:lstStyle/>
        <a:p>
          <a:endParaRPr lang="en-US"/>
        </a:p>
      </dgm:t>
    </dgm:pt>
    <dgm:pt modelId="{4C7390EC-98DC-4695-8BF4-136C38E1389E}">
      <dgm:prSet phldrT="[Text]"/>
      <dgm:spPr/>
      <dgm:t>
        <a:bodyPr/>
        <a:lstStyle/>
        <a:p>
          <a:r>
            <a:rPr lang="en-US" dirty="0"/>
            <a:t>Founded Startups</a:t>
          </a:r>
        </a:p>
      </dgm:t>
    </dgm:pt>
    <dgm:pt modelId="{BB26CC8F-AD27-47D9-9BC7-A7719214C20F}" type="parTrans" cxnId="{A777DFDB-7AE4-4CC0-9DA2-AA81B8E08086}">
      <dgm:prSet/>
      <dgm:spPr/>
      <dgm:t>
        <a:bodyPr/>
        <a:lstStyle/>
        <a:p>
          <a:endParaRPr lang="en-US"/>
        </a:p>
      </dgm:t>
    </dgm:pt>
    <dgm:pt modelId="{82E5A997-178B-4659-862F-C18EF71E1A05}" type="sibTrans" cxnId="{A777DFDB-7AE4-4CC0-9DA2-AA81B8E08086}">
      <dgm:prSet/>
      <dgm:spPr/>
      <dgm:t>
        <a:bodyPr/>
        <a:lstStyle/>
        <a:p>
          <a:endParaRPr lang="en-US"/>
        </a:p>
      </dgm:t>
    </dgm:pt>
    <dgm:pt modelId="{EFE4D634-3413-4448-B8BB-477FB53BE8F0}">
      <dgm:prSet phldrT="[Text]"/>
      <dgm:spPr/>
      <dgm:t>
        <a:bodyPr/>
        <a:lstStyle/>
        <a:p>
          <a:r>
            <a:rPr lang="en-US" dirty="0"/>
            <a:t>Financials</a:t>
          </a:r>
        </a:p>
      </dgm:t>
    </dgm:pt>
    <dgm:pt modelId="{9112016A-AEA9-4A53-B405-1925DCB736C3}" type="parTrans" cxnId="{1A27F357-22CC-4EB1-9008-953286622237}">
      <dgm:prSet/>
      <dgm:spPr/>
      <dgm:t>
        <a:bodyPr/>
        <a:lstStyle/>
        <a:p>
          <a:endParaRPr lang="en-US"/>
        </a:p>
      </dgm:t>
    </dgm:pt>
    <dgm:pt modelId="{BD8AC437-D41E-4D8D-9A24-D75E0858BD3D}" type="sibTrans" cxnId="{1A27F357-22CC-4EB1-9008-953286622237}">
      <dgm:prSet/>
      <dgm:spPr/>
      <dgm:t>
        <a:bodyPr/>
        <a:lstStyle/>
        <a:p>
          <a:endParaRPr lang="en-US"/>
        </a:p>
      </dgm:t>
    </dgm:pt>
    <dgm:pt modelId="{43CFF793-5CAA-4EA5-A7AE-F807B658C5CB}">
      <dgm:prSet phldrT="[Text]"/>
      <dgm:spPr/>
      <dgm:t>
        <a:bodyPr/>
        <a:lstStyle/>
        <a:p>
          <a:r>
            <a:rPr lang="en-US" dirty="0"/>
            <a:t>Investment</a:t>
          </a:r>
        </a:p>
      </dgm:t>
    </dgm:pt>
    <dgm:pt modelId="{CF542FF8-CE35-4694-8A78-0BE73479CD5B}" type="parTrans" cxnId="{7945B8F4-E897-43AB-854E-21D01BAE968F}">
      <dgm:prSet/>
      <dgm:spPr/>
      <dgm:t>
        <a:bodyPr/>
        <a:lstStyle/>
        <a:p>
          <a:endParaRPr lang="en-US"/>
        </a:p>
      </dgm:t>
    </dgm:pt>
    <dgm:pt modelId="{CB9814D3-B8F9-42CD-A173-5621917B1F60}" type="sibTrans" cxnId="{7945B8F4-E897-43AB-854E-21D01BAE968F}">
      <dgm:prSet/>
      <dgm:spPr/>
      <dgm:t>
        <a:bodyPr/>
        <a:lstStyle/>
        <a:p>
          <a:endParaRPr lang="en-US"/>
        </a:p>
      </dgm:t>
    </dgm:pt>
    <dgm:pt modelId="{EE44F4D2-C32A-448F-8569-C425443A3935}">
      <dgm:prSet phldrT="[Text]"/>
      <dgm:spPr/>
      <dgm:t>
        <a:bodyPr/>
        <a:lstStyle/>
        <a:p>
          <a:r>
            <a:rPr lang="en-US" dirty="0"/>
            <a:t>Media</a:t>
          </a:r>
        </a:p>
      </dgm:t>
    </dgm:pt>
    <dgm:pt modelId="{B1C70D33-C7E0-4F2E-85CA-09C7F70807B6}" type="parTrans" cxnId="{95CE475E-63E8-41B6-91C1-F9743F5B7959}">
      <dgm:prSet/>
      <dgm:spPr/>
      <dgm:t>
        <a:bodyPr/>
        <a:lstStyle/>
        <a:p>
          <a:endParaRPr lang="en-US"/>
        </a:p>
      </dgm:t>
    </dgm:pt>
    <dgm:pt modelId="{3276347C-9B09-4058-B6B6-FF22142D34BD}" type="sibTrans" cxnId="{95CE475E-63E8-41B6-91C1-F9743F5B7959}">
      <dgm:prSet/>
      <dgm:spPr/>
      <dgm:t>
        <a:bodyPr/>
        <a:lstStyle/>
        <a:p>
          <a:endParaRPr lang="en-US"/>
        </a:p>
      </dgm:t>
    </dgm:pt>
    <dgm:pt modelId="{2A68EC65-134B-4AC8-BCDA-31CB48AE9AA5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F4F374E4-9624-40EF-9D03-4F44D20DEA0B}" type="parTrans" cxnId="{7047284C-F063-40FB-8C24-0CB1B16F5334}">
      <dgm:prSet/>
      <dgm:spPr/>
      <dgm:t>
        <a:bodyPr/>
        <a:lstStyle/>
        <a:p>
          <a:endParaRPr lang="en-US"/>
        </a:p>
      </dgm:t>
    </dgm:pt>
    <dgm:pt modelId="{F87E081C-2D63-4D65-99DE-7A52B6DB11B3}" type="sibTrans" cxnId="{7047284C-F063-40FB-8C24-0CB1B16F5334}">
      <dgm:prSet/>
      <dgm:spPr/>
      <dgm:t>
        <a:bodyPr/>
        <a:lstStyle/>
        <a:p>
          <a:endParaRPr lang="en-US"/>
        </a:p>
      </dgm:t>
    </dgm:pt>
    <dgm:pt modelId="{5A5B69A1-338A-4F88-8732-2B322DD75400}">
      <dgm:prSet phldrT="[Text]"/>
      <dgm:spPr/>
      <dgm:t>
        <a:bodyPr/>
        <a:lstStyle/>
        <a:p>
          <a:r>
            <a:rPr lang="en-US" dirty="0"/>
            <a:t>Location</a:t>
          </a:r>
        </a:p>
      </dgm:t>
    </dgm:pt>
    <dgm:pt modelId="{02C5903F-914F-462A-905D-C72A69F64CD2}" type="parTrans" cxnId="{E96AD51B-2144-4ADE-8A17-F698244AB17F}">
      <dgm:prSet/>
      <dgm:spPr/>
      <dgm:t>
        <a:bodyPr/>
        <a:lstStyle/>
        <a:p>
          <a:endParaRPr lang="en-US"/>
        </a:p>
      </dgm:t>
    </dgm:pt>
    <dgm:pt modelId="{761A1F6F-F446-40E1-99F9-A22DB0BA2D67}" type="sibTrans" cxnId="{E96AD51B-2144-4ADE-8A17-F698244AB17F}">
      <dgm:prSet/>
      <dgm:spPr/>
      <dgm:t>
        <a:bodyPr/>
        <a:lstStyle/>
        <a:p>
          <a:endParaRPr lang="en-US"/>
        </a:p>
      </dgm:t>
    </dgm:pt>
    <dgm:pt modelId="{40B325C9-2AE7-4E7B-837D-8E9E5477BF4B}">
      <dgm:prSet phldrT="[Text]"/>
      <dgm:spPr/>
      <dgm:t>
        <a:bodyPr/>
        <a:lstStyle/>
        <a:p>
          <a:r>
            <a:rPr lang="en-US" dirty="0"/>
            <a:t>Characteristics</a:t>
          </a:r>
        </a:p>
      </dgm:t>
    </dgm:pt>
    <dgm:pt modelId="{0693E81F-3E06-4AEB-B45E-E63861C60A08}" type="parTrans" cxnId="{CAC7A18E-F80C-4606-9243-6A4600B8AA2E}">
      <dgm:prSet/>
      <dgm:spPr/>
      <dgm:t>
        <a:bodyPr/>
        <a:lstStyle/>
        <a:p>
          <a:endParaRPr lang="en-US"/>
        </a:p>
      </dgm:t>
    </dgm:pt>
    <dgm:pt modelId="{09B20F22-FC82-4145-87A2-347F8EA0ABEA}" type="sibTrans" cxnId="{CAC7A18E-F80C-4606-9243-6A4600B8AA2E}">
      <dgm:prSet/>
      <dgm:spPr/>
      <dgm:t>
        <a:bodyPr/>
        <a:lstStyle/>
        <a:p>
          <a:endParaRPr lang="en-US"/>
        </a:p>
      </dgm:t>
    </dgm:pt>
    <dgm:pt modelId="{63A26CA7-3DE5-49B7-B03C-CCBB265A8169}">
      <dgm:prSet phldrT="[Text]"/>
      <dgm:spPr/>
      <dgm:t>
        <a:bodyPr/>
        <a:lstStyle/>
        <a:p>
          <a:r>
            <a:rPr lang="en-US" dirty="0"/>
            <a:t>Social Media</a:t>
          </a:r>
        </a:p>
      </dgm:t>
    </dgm:pt>
    <dgm:pt modelId="{17B2D6A4-A1A3-46DF-BB66-DF476AE59811}" type="parTrans" cxnId="{BEE22E7D-61F3-444D-9EC6-E85CB2F2CA19}">
      <dgm:prSet/>
      <dgm:spPr/>
      <dgm:t>
        <a:bodyPr/>
        <a:lstStyle/>
        <a:p>
          <a:endParaRPr lang="en-US"/>
        </a:p>
      </dgm:t>
    </dgm:pt>
    <dgm:pt modelId="{26CFB89F-E46C-477A-AA06-1A253D533ECE}" type="sibTrans" cxnId="{BEE22E7D-61F3-444D-9EC6-E85CB2F2CA19}">
      <dgm:prSet/>
      <dgm:spPr/>
      <dgm:t>
        <a:bodyPr/>
        <a:lstStyle/>
        <a:p>
          <a:endParaRPr lang="en-US"/>
        </a:p>
      </dgm:t>
    </dgm:pt>
    <dgm:pt modelId="{A9ABCCC8-B283-4901-ABA1-FD7C31A574E9}">
      <dgm:prSet phldrT="[Text]"/>
      <dgm:spPr/>
      <dgm:t>
        <a:bodyPr/>
        <a:lstStyle/>
        <a:p>
          <a:r>
            <a:rPr lang="en-US" dirty="0"/>
            <a:t>Demographics</a:t>
          </a:r>
        </a:p>
      </dgm:t>
    </dgm:pt>
    <dgm:pt modelId="{D38073BE-36CA-48CE-B570-4A82D3610FC9}" type="parTrans" cxnId="{36ACCDA8-55B4-4CF4-947B-025AF8018AD7}">
      <dgm:prSet/>
      <dgm:spPr/>
      <dgm:t>
        <a:bodyPr/>
        <a:lstStyle/>
        <a:p>
          <a:endParaRPr lang="en-US"/>
        </a:p>
      </dgm:t>
    </dgm:pt>
    <dgm:pt modelId="{A6D187BC-4256-4859-B764-D09388A3A9A0}" type="sibTrans" cxnId="{36ACCDA8-55B4-4CF4-947B-025AF8018AD7}">
      <dgm:prSet/>
      <dgm:spPr/>
      <dgm:t>
        <a:bodyPr/>
        <a:lstStyle/>
        <a:p>
          <a:endParaRPr lang="en-US"/>
        </a:p>
      </dgm:t>
    </dgm:pt>
    <dgm:pt modelId="{CDBB8F54-588A-4E9D-9867-7510D38CCC2E}">
      <dgm:prSet phldrT="[Text]"/>
      <dgm:spPr/>
      <dgm:t>
        <a:bodyPr/>
        <a:lstStyle/>
        <a:p>
          <a:r>
            <a:rPr lang="en-US" dirty="0"/>
            <a:t>Psychographics</a:t>
          </a:r>
        </a:p>
      </dgm:t>
    </dgm:pt>
    <dgm:pt modelId="{5922DBB1-4648-4021-9671-B6D440B408FF}" type="parTrans" cxnId="{AD912E0E-7E54-45EE-9E3D-6E9441C305EE}">
      <dgm:prSet/>
      <dgm:spPr/>
      <dgm:t>
        <a:bodyPr/>
        <a:lstStyle/>
        <a:p>
          <a:endParaRPr lang="en-US"/>
        </a:p>
      </dgm:t>
    </dgm:pt>
    <dgm:pt modelId="{B5BCED0F-CB9F-4538-8766-718BC3226DAA}" type="sibTrans" cxnId="{AD912E0E-7E54-45EE-9E3D-6E9441C305EE}">
      <dgm:prSet/>
      <dgm:spPr/>
      <dgm:t>
        <a:bodyPr/>
        <a:lstStyle/>
        <a:p>
          <a:endParaRPr lang="en-US"/>
        </a:p>
      </dgm:t>
    </dgm:pt>
    <dgm:pt modelId="{D37E013F-71A7-4250-B1EB-11E6C0BDC7B1}">
      <dgm:prSet phldrT="[Text]"/>
      <dgm:spPr/>
      <dgm:t>
        <a:bodyPr/>
        <a:lstStyle/>
        <a:p>
          <a:r>
            <a:rPr lang="en-US" dirty="0"/>
            <a:t>Current Valuation</a:t>
          </a:r>
        </a:p>
      </dgm:t>
    </dgm:pt>
    <dgm:pt modelId="{EEB0BA6E-9A4D-4CC7-B1FE-A7B61568C138}" type="parTrans" cxnId="{10893FF1-D8E1-41A8-9836-118F4426522F}">
      <dgm:prSet/>
      <dgm:spPr/>
      <dgm:t>
        <a:bodyPr/>
        <a:lstStyle/>
        <a:p>
          <a:endParaRPr lang="en-US"/>
        </a:p>
      </dgm:t>
    </dgm:pt>
    <dgm:pt modelId="{1EFD3B10-FB65-49A4-AEC7-B660B90687AF}" type="sibTrans" cxnId="{10893FF1-D8E1-41A8-9836-118F4426522F}">
      <dgm:prSet/>
      <dgm:spPr/>
      <dgm:t>
        <a:bodyPr/>
        <a:lstStyle/>
        <a:p>
          <a:endParaRPr lang="en-US"/>
        </a:p>
      </dgm:t>
    </dgm:pt>
    <dgm:pt modelId="{224F6A32-4E3D-454F-BAC9-9DEA35E5FCB8}">
      <dgm:prSet phldrT="[Text]"/>
      <dgm:spPr/>
      <dgm:t>
        <a:bodyPr/>
        <a:lstStyle/>
        <a:p>
          <a:r>
            <a:rPr lang="en-US" dirty="0"/>
            <a:t>Growth</a:t>
          </a:r>
        </a:p>
      </dgm:t>
    </dgm:pt>
    <dgm:pt modelId="{A6FCFEA5-0C6E-47CB-A728-C0574F87BBA0}" type="parTrans" cxnId="{EE9A52E1-4E56-485A-8BD4-DE3A2C7343C5}">
      <dgm:prSet/>
      <dgm:spPr/>
      <dgm:t>
        <a:bodyPr/>
        <a:lstStyle/>
        <a:p>
          <a:endParaRPr lang="en-US"/>
        </a:p>
      </dgm:t>
    </dgm:pt>
    <dgm:pt modelId="{7C309DF3-2844-4554-B8B5-EC2151BC7B1D}" type="sibTrans" cxnId="{EE9A52E1-4E56-485A-8BD4-DE3A2C7343C5}">
      <dgm:prSet/>
      <dgm:spPr/>
      <dgm:t>
        <a:bodyPr/>
        <a:lstStyle/>
        <a:p>
          <a:endParaRPr lang="en-US"/>
        </a:p>
      </dgm:t>
    </dgm:pt>
    <dgm:pt modelId="{476985F6-8BB1-462B-B0F1-5203472FDA6D}">
      <dgm:prSet phldrT="[Text]"/>
      <dgm:spPr/>
      <dgm:t>
        <a:bodyPr/>
        <a:lstStyle/>
        <a:p>
          <a:r>
            <a:rPr lang="en-US" dirty="0"/>
            <a:t>Team</a:t>
          </a:r>
          <a:br>
            <a:rPr lang="en-US" dirty="0"/>
          </a:br>
          <a:r>
            <a:rPr lang="en-US" dirty="0"/>
            <a:t>Dynamics</a:t>
          </a:r>
        </a:p>
      </dgm:t>
    </dgm:pt>
    <dgm:pt modelId="{0EC6A9BF-727B-491F-A49E-86C2DBAB4172}" type="parTrans" cxnId="{5F056FD0-6904-479B-8A54-E14F940EF660}">
      <dgm:prSet/>
      <dgm:spPr/>
      <dgm:t>
        <a:bodyPr/>
        <a:lstStyle/>
        <a:p>
          <a:endParaRPr lang="en-US"/>
        </a:p>
      </dgm:t>
    </dgm:pt>
    <dgm:pt modelId="{5083C826-4A52-425D-AF32-D3FAB0E20CFA}" type="sibTrans" cxnId="{5F056FD0-6904-479B-8A54-E14F940EF660}">
      <dgm:prSet/>
      <dgm:spPr/>
      <dgm:t>
        <a:bodyPr/>
        <a:lstStyle/>
        <a:p>
          <a:endParaRPr lang="en-US"/>
        </a:p>
      </dgm:t>
    </dgm:pt>
    <dgm:pt modelId="{46820DB3-8B23-490E-8C9E-66079EDDADB3}">
      <dgm:prSet phldrT="[Text]"/>
      <dgm:spPr/>
      <dgm:t>
        <a:bodyPr/>
        <a:lstStyle/>
        <a:p>
          <a:r>
            <a:rPr lang="en-US" dirty="0"/>
            <a:t>Intellectual Property</a:t>
          </a:r>
        </a:p>
      </dgm:t>
    </dgm:pt>
    <dgm:pt modelId="{B41A948B-FE87-463A-AD7F-D04E7974F8C4}" type="parTrans" cxnId="{75486FFD-8D9E-401A-9B88-36D756A25836}">
      <dgm:prSet/>
      <dgm:spPr/>
      <dgm:t>
        <a:bodyPr/>
        <a:lstStyle/>
        <a:p>
          <a:endParaRPr lang="en-US"/>
        </a:p>
      </dgm:t>
    </dgm:pt>
    <dgm:pt modelId="{960E5948-BBC0-438F-B2F6-46028ACC452C}" type="sibTrans" cxnId="{75486FFD-8D9E-401A-9B88-36D756A25836}">
      <dgm:prSet/>
      <dgm:spPr/>
      <dgm:t>
        <a:bodyPr/>
        <a:lstStyle/>
        <a:p>
          <a:endParaRPr lang="en-US"/>
        </a:p>
      </dgm:t>
    </dgm:pt>
    <dgm:pt modelId="{1BE8434C-E0DA-456A-A012-CB795B532BC6}">
      <dgm:prSet phldrT="[Text]"/>
      <dgm:spPr/>
      <dgm:t>
        <a:bodyPr/>
        <a:lstStyle/>
        <a:p>
          <a:r>
            <a:rPr lang="en-US" dirty="0"/>
            <a:t>Social</a:t>
          </a:r>
          <a:br>
            <a:rPr lang="en-US" dirty="0"/>
          </a:br>
          <a:r>
            <a:rPr lang="en-US" dirty="0"/>
            <a:t>Capital</a:t>
          </a:r>
        </a:p>
      </dgm:t>
    </dgm:pt>
    <dgm:pt modelId="{F1D9FC37-3034-4864-A1E2-1EE6359DE66B}" type="parTrans" cxnId="{A4BBC98B-07C9-40F9-84A3-95A76ABD0519}">
      <dgm:prSet/>
      <dgm:spPr/>
      <dgm:t>
        <a:bodyPr/>
        <a:lstStyle/>
        <a:p>
          <a:endParaRPr lang="en-US"/>
        </a:p>
      </dgm:t>
    </dgm:pt>
    <dgm:pt modelId="{3FCD599D-AADB-492B-836A-AE18925E3A2B}" type="sibTrans" cxnId="{A4BBC98B-07C9-40F9-84A3-95A76ABD0519}">
      <dgm:prSet/>
      <dgm:spPr/>
      <dgm:t>
        <a:bodyPr/>
        <a:lstStyle/>
        <a:p>
          <a:endParaRPr lang="en-US"/>
        </a:p>
      </dgm:t>
    </dgm:pt>
    <dgm:pt modelId="{2BD1F5F6-E0E8-4CB5-94BA-9D7C6A262294}" type="pres">
      <dgm:prSet presAssocID="{9267B26F-F3F7-40F8-ADBC-DD3E4AEBAC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3BD5115-313F-45C2-BA47-5ACB06B4FEE0}" type="pres">
      <dgm:prSet presAssocID="{8A2DA58D-8AEA-4B1F-8447-C9C37E7ACFB8}" presName="hierRoot1" presStyleCnt="0">
        <dgm:presLayoutVars>
          <dgm:hierBranch val="init"/>
        </dgm:presLayoutVars>
      </dgm:prSet>
      <dgm:spPr/>
    </dgm:pt>
    <dgm:pt modelId="{B277B59E-DDBC-45D1-A082-EDCEBCB203D5}" type="pres">
      <dgm:prSet presAssocID="{8A2DA58D-8AEA-4B1F-8447-C9C37E7ACFB8}" presName="rootComposite1" presStyleCnt="0"/>
      <dgm:spPr/>
    </dgm:pt>
    <dgm:pt modelId="{258BC1BA-C72D-4DC1-8A21-954261278BE6}" type="pres">
      <dgm:prSet presAssocID="{8A2DA58D-8AEA-4B1F-8447-C9C37E7ACFB8}" presName="rootText1" presStyleLbl="node0" presStyleIdx="0" presStyleCnt="1">
        <dgm:presLayoutVars>
          <dgm:chPref val="3"/>
        </dgm:presLayoutVars>
      </dgm:prSet>
      <dgm:spPr/>
    </dgm:pt>
    <dgm:pt modelId="{A0B908B5-45FB-42D9-8065-11B1BC77E9D3}" type="pres">
      <dgm:prSet presAssocID="{8A2DA58D-8AEA-4B1F-8447-C9C37E7ACFB8}" presName="rootConnector1" presStyleLbl="node1" presStyleIdx="0" presStyleCnt="0"/>
      <dgm:spPr/>
    </dgm:pt>
    <dgm:pt modelId="{23101D5B-9E20-4137-92DE-FCDD33F22C67}" type="pres">
      <dgm:prSet presAssocID="{8A2DA58D-8AEA-4B1F-8447-C9C37E7ACFB8}" presName="hierChild2" presStyleCnt="0"/>
      <dgm:spPr/>
    </dgm:pt>
    <dgm:pt modelId="{43A363EF-20E6-43CD-AA80-D35C82B8804A}" type="pres">
      <dgm:prSet presAssocID="{EEB0BA6E-9A4D-4CC7-B1FE-A7B61568C138}" presName="Name37" presStyleLbl="parChTrans1D2" presStyleIdx="0" presStyleCnt="2"/>
      <dgm:spPr/>
    </dgm:pt>
    <dgm:pt modelId="{8E8C50DC-BD22-4295-8CDD-FF735503EC3B}" type="pres">
      <dgm:prSet presAssocID="{D37E013F-71A7-4250-B1EB-11E6C0BDC7B1}" presName="hierRoot2" presStyleCnt="0">
        <dgm:presLayoutVars>
          <dgm:hierBranch val="init"/>
        </dgm:presLayoutVars>
      </dgm:prSet>
      <dgm:spPr/>
    </dgm:pt>
    <dgm:pt modelId="{7D95C511-5ACC-410C-A4AB-E631394326FE}" type="pres">
      <dgm:prSet presAssocID="{D37E013F-71A7-4250-B1EB-11E6C0BDC7B1}" presName="rootComposite" presStyleCnt="0"/>
      <dgm:spPr/>
    </dgm:pt>
    <dgm:pt modelId="{301FE4EA-85FD-44D7-93DC-93B7DD44960F}" type="pres">
      <dgm:prSet presAssocID="{D37E013F-71A7-4250-B1EB-11E6C0BDC7B1}" presName="rootText" presStyleLbl="node2" presStyleIdx="0" presStyleCnt="2">
        <dgm:presLayoutVars>
          <dgm:chPref val="3"/>
        </dgm:presLayoutVars>
      </dgm:prSet>
      <dgm:spPr/>
    </dgm:pt>
    <dgm:pt modelId="{B13170E5-8487-4A13-8991-64331D7E722B}" type="pres">
      <dgm:prSet presAssocID="{D37E013F-71A7-4250-B1EB-11E6C0BDC7B1}" presName="rootConnector" presStyleLbl="node2" presStyleIdx="0" presStyleCnt="2"/>
      <dgm:spPr/>
    </dgm:pt>
    <dgm:pt modelId="{647F11E2-3CC6-48EE-91AC-CC3D49A297F7}" type="pres">
      <dgm:prSet presAssocID="{D37E013F-71A7-4250-B1EB-11E6C0BDC7B1}" presName="hierChild4" presStyleCnt="0"/>
      <dgm:spPr/>
    </dgm:pt>
    <dgm:pt modelId="{AFE84349-7ABC-44B1-841A-37EAF6875E36}" type="pres">
      <dgm:prSet presAssocID="{D37E013F-71A7-4250-B1EB-11E6C0BDC7B1}" presName="hierChild5" presStyleCnt="0"/>
      <dgm:spPr/>
    </dgm:pt>
    <dgm:pt modelId="{D5A3FE7E-5F77-40FA-9E16-09B884EDEA3B}" type="pres">
      <dgm:prSet presAssocID="{A6FCFEA5-0C6E-47CB-A728-C0574F87BBA0}" presName="Name37" presStyleLbl="parChTrans1D2" presStyleIdx="1" presStyleCnt="2"/>
      <dgm:spPr/>
    </dgm:pt>
    <dgm:pt modelId="{7047F900-B9A7-4E7D-B8F7-F351797CB97A}" type="pres">
      <dgm:prSet presAssocID="{224F6A32-4E3D-454F-BAC9-9DEA35E5FCB8}" presName="hierRoot2" presStyleCnt="0">
        <dgm:presLayoutVars>
          <dgm:hierBranch val="init"/>
        </dgm:presLayoutVars>
      </dgm:prSet>
      <dgm:spPr/>
    </dgm:pt>
    <dgm:pt modelId="{D9298392-AFC4-4E15-AE9B-306D4D306DE7}" type="pres">
      <dgm:prSet presAssocID="{224F6A32-4E3D-454F-BAC9-9DEA35E5FCB8}" presName="rootComposite" presStyleCnt="0"/>
      <dgm:spPr/>
    </dgm:pt>
    <dgm:pt modelId="{1F995A44-7948-45F2-8D97-756CE8CA8875}" type="pres">
      <dgm:prSet presAssocID="{224F6A32-4E3D-454F-BAC9-9DEA35E5FCB8}" presName="rootText" presStyleLbl="node2" presStyleIdx="1" presStyleCnt="2">
        <dgm:presLayoutVars>
          <dgm:chPref val="3"/>
        </dgm:presLayoutVars>
      </dgm:prSet>
      <dgm:spPr/>
    </dgm:pt>
    <dgm:pt modelId="{C9243316-BE8C-4486-A9D6-E5DBF4700B2D}" type="pres">
      <dgm:prSet presAssocID="{224F6A32-4E3D-454F-BAC9-9DEA35E5FCB8}" presName="rootConnector" presStyleLbl="node2" presStyleIdx="1" presStyleCnt="2"/>
      <dgm:spPr/>
    </dgm:pt>
    <dgm:pt modelId="{A3485F66-E28C-4F68-B2C0-99D7420F30A6}" type="pres">
      <dgm:prSet presAssocID="{224F6A32-4E3D-454F-BAC9-9DEA35E5FCB8}" presName="hierChild4" presStyleCnt="0"/>
      <dgm:spPr/>
    </dgm:pt>
    <dgm:pt modelId="{91C33A26-0C4F-47F9-A01B-DA565DD1ADB3}" type="pres">
      <dgm:prSet presAssocID="{DE1E5757-CDDD-41D8-8794-3BB8A9125990}" presName="Name37" presStyleLbl="parChTrans1D3" presStyleIdx="0" presStyleCnt="4"/>
      <dgm:spPr/>
    </dgm:pt>
    <dgm:pt modelId="{DC7399DD-3294-492B-BAAE-101AB35522E5}" type="pres">
      <dgm:prSet presAssocID="{201381AC-981B-4217-A816-2C2204C2C0F3}" presName="hierRoot2" presStyleCnt="0">
        <dgm:presLayoutVars>
          <dgm:hierBranch val="init"/>
        </dgm:presLayoutVars>
      </dgm:prSet>
      <dgm:spPr/>
    </dgm:pt>
    <dgm:pt modelId="{3B90566B-4897-4513-B7CD-B2C0AB3C1E8A}" type="pres">
      <dgm:prSet presAssocID="{201381AC-981B-4217-A816-2C2204C2C0F3}" presName="rootComposite" presStyleCnt="0"/>
      <dgm:spPr/>
    </dgm:pt>
    <dgm:pt modelId="{CE187B92-C6DF-4E0B-94DE-170F585913CF}" type="pres">
      <dgm:prSet presAssocID="{201381AC-981B-4217-A816-2C2204C2C0F3}" presName="rootText" presStyleLbl="node3" presStyleIdx="0" presStyleCnt="4">
        <dgm:presLayoutVars>
          <dgm:chPref val="3"/>
        </dgm:presLayoutVars>
      </dgm:prSet>
      <dgm:spPr/>
    </dgm:pt>
    <dgm:pt modelId="{CED53E63-AE7A-40D0-AB31-1EAFD1EB4EC4}" type="pres">
      <dgm:prSet presAssocID="{201381AC-981B-4217-A816-2C2204C2C0F3}" presName="rootConnector" presStyleLbl="node3" presStyleIdx="0" presStyleCnt="4"/>
      <dgm:spPr/>
    </dgm:pt>
    <dgm:pt modelId="{AE1BD9CC-EE88-4BFE-9A60-420E7B5A4640}" type="pres">
      <dgm:prSet presAssocID="{201381AC-981B-4217-A816-2C2204C2C0F3}" presName="hierChild4" presStyleCnt="0"/>
      <dgm:spPr/>
    </dgm:pt>
    <dgm:pt modelId="{67B85E09-9CF9-426F-AEBF-E8E044BB0C95}" type="pres">
      <dgm:prSet presAssocID="{D42344F0-E95D-454F-B45C-4D234A808244}" presName="Name37" presStyleLbl="parChTrans1D4" presStyleIdx="0" presStyleCnt="17"/>
      <dgm:spPr/>
    </dgm:pt>
    <dgm:pt modelId="{AABAE756-19C5-427B-B515-46C70555F3A0}" type="pres">
      <dgm:prSet presAssocID="{BC05AF5D-4975-4672-99E4-B745B9727615}" presName="hierRoot2" presStyleCnt="0">
        <dgm:presLayoutVars>
          <dgm:hierBranch val="init"/>
        </dgm:presLayoutVars>
      </dgm:prSet>
      <dgm:spPr/>
    </dgm:pt>
    <dgm:pt modelId="{50E2DF3D-90BF-4027-B063-D6B47C0E02B1}" type="pres">
      <dgm:prSet presAssocID="{BC05AF5D-4975-4672-99E4-B745B9727615}" presName="rootComposite" presStyleCnt="0"/>
      <dgm:spPr/>
    </dgm:pt>
    <dgm:pt modelId="{7BC9019E-B5DD-4034-A8C1-45C50C3F653E}" type="pres">
      <dgm:prSet presAssocID="{BC05AF5D-4975-4672-99E4-B745B9727615}" presName="rootText" presStyleLbl="node4" presStyleIdx="0" presStyleCnt="17">
        <dgm:presLayoutVars>
          <dgm:chPref val="3"/>
        </dgm:presLayoutVars>
      </dgm:prSet>
      <dgm:spPr/>
    </dgm:pt>
    <dgm:pt modelId="{003DE213-5C95-436B-8ABE-705DA5AEFF05}" type="pres">
      <dgm:prSet presAssocID="{BC05AF5D-4975-4672-99E4-B745B9727615}" presName="rootConnector" presStyleLbl="node4" presStyleIdx="0" presStyleCnt="17"/>
      <dgm:spPr/>
    </dgm:pt>
    <dgm:pt modelId="{DD959E46-43D1-45E8-B1EE-CA3F2BFB0249}" type="pres">
      <dgm:prSet presAssocID="{BC05AF5D-4975-4672-99E4-B745B9727615}" presName="hierChild4" presStyleCnt="0"/>
      <dgm:spPr/>
    </dgm:pt>
    <dgm:pt modelId="{74792C97-259E-494F-AB17-0558BDE1EDD2}" type="pres">
      <dgm:prSet presAssocID="{FA84EE08-9093-4B34-89FC-5C9489105C89}" presName="Name37" presStyleLbl="parChTrans1D4" presStyleIdx="1" presStyleCnt="17"/>
      <dgm:spPr/>
    </dgm:pt>
    <dgm:pt modelId="{7CAAE502-B830-4BF0-945E-ECC8062A6CE9}" type="pres">
      <dgm:prSet presAssocID="{9084D78F-636C-42DD-BB0F-35D54CFC366C}" presName="hierRoot2" presStyleCnt="0">
        <dgm:presLayoutVars>
          <dgm:hierBranch val="init"/>
        </dgm:presLayoutVars>
      </dgm:prSet>
      <dgm:spPr/>
    </dgm:pt>
    <dgm:pt modelId="{D19400A6-2D68-401B-BB20-75CD512E85CC}" type="pres">
      <dgm:prSet presAssocID="{9084D78F-636C-42DD-BB0F-35D54CFC366C}" presName="rootComposite" presStyleCnt="0"/>
      <dgm:spPr/>
    </dgm:pt>
    <dgm:pt modelId="{555D5F0D-5EEC-47D7-AD0C-C1B9D247221F}" type="pres">
      <dgm:prSet presAssocID="{9084D78F-636C-42DD-BB0F-35D54CFC366C}" presName="rootText" presStyleLbl="node4" presStyleIdx="1" presStyleCnt="17">
        <dgm:presLayoutVars>
          <dgm:chPref val="3"/>
        </dgm:presLayoutVars>
      </dgm:prSet>
      <dgm:spPr/>
    </dgm:pt>
    <dgm:pt modelId="{61326A2F-3495-428E-B399-93F644CF1227}" type="pres">
      <dgm:prSet presAssocID="{9084D78F-636C-42DD-BB0F-35D54CFC366C}" presName="rootConnector" presStyleLbl="node4" presStyleIdx="1" presStyleCnt="17"/>
      <dgm:spPr/>
    </dgm:pt>
    <dgm:pt modelId="{9B44B35C-7F26-47DA-89F1-7F18DA9B3C0D}" type="pres">
      <dgm:prSet presAssocID="{9084D78F-636C-42DD-BB0F-35D54CFC366C}" presName="hierChild4" presStyleCnt="0"/>
      <dgm:spPr/>
    </dgm:pt>
    <dgm:pt modelId="{5DB9AE04-FF54-402F-BD15-9DEC7F6CCB70}" type="pres">
      <dgm:prSet presAssocID="{9084D78F-636C-42DD-BB0F-35D54CFC366C}" presName="hierChild5" presStyleCnt="0"/>
      <dgm:spPr/>
    </dgm:pt>
    <dgm:pt modelId="{30B1E1BC-D575-4EF8-BBB9-7233D9120CD6}" type="pres">
      <dgm:prSet presAssocID="{0693E81F-3E06-4AEB-B45E-E63861C60A08}" presName="Name37" presStyleLbl="parChTrans1D4" presStyleIdx="2" presStyleCnt="17"/>
      <dgm:spPr/>
    </dgm:pt>
    <dgm:pt modelId="{0D331EAD-1A1B-407E-B05E-28C1193FB379}" type="pres">
      <dgm:prSet presAssocID="{40B325C9-2AE7-4E7B-837D-8E9E5477BF4B}" presName="hierRoot2" presStyleCnt="0">
        <dgm:presLayoutVars>
          <dgm:hierBranch val="init"/>
        </dgm:presLayoutVars>
      </dgm:prSet>
      <dgm:spPr/>
    </dgm:pt>
    <dgm:pt modelId="{F14F44EE-CC87-4E84-942D-15C17290D5D2}" type="pres">
      <dgm:prSet presAssocID="{40B325C9-2AE7-4E7B-837D-8E9E5477BF4B}" presName="rootComposite" presStyleCnt="0"/>
      <dgm:spPr/>
    </dgm:pt>
    <dgm:pt modelId="{EF841FBD-1CD8-4E7A-A59D-80D543199158}" type="pres">
      <dgm:prSet presAssocID="{40B325C9-2AE7-4E7B-837D-8E9E5477BF4B}" presName="rootText" presStyleLbl="node4" presStyleIdx="2" presStyleCnt="17">
        <dgm:presLayoutVars>
          <dgm:chPref val="3"/>
        </dgm:presLayoutVars>
      </dgm:prSet>
      <dgm:spPr/>
    </dgm:pt>
    <dgm:pt modelId="{ADA091E8-5611-4AD2-8044-832426CBE9B0}" type="pres">
      <dgm:prSet presAssocID="{40B325C9-2AE7-4E7B-837D-8E9E5477BF4B}" presName="rootConnector" presStyleLbl="node4" presStyleIdx="2" presStyleCnt="17"/>
      <dgm:spPr/>
    </dgm:pt>
    <dgm:pt modelId="{3FB745EF-0220-4572-B162-FFC851495544}" type="pres">
      <dgm:prSet presAssocID="{40B325C9-2AE7-4E7B-837D-8E9E5477BF4B}" presName="hierChild4" presStyleCnt="0"/>
      <dgm:spPr/>
    </dgm:pt>
    <dgm:pt modelId="{6ECEC60C-B37C-4330-B644-F50F1ECAC76E}" type="pres">
      <dgm:prSet presAssocID="{D38073BE-36CA-48CE-B570-4A82D3610FC9}" presName="Name37" presStyleLbl="parChTrans1D4" presStyleIdx="3" presStyleCnt="17"/>
      <dgm:spPr/>
    </dgm:pt>
    <dgm:pt modelId="{DADA2DB5-DA30-40ED-8E64-694F38EB1BC6}" type="pres">
      <dgm:prSet presAssocID="{A9ABCCC8-B283-4901-ABA1-FD7C31A574E9}" presName="hierRoot2" presStyleCnt="0">
        <dgm:presLayoutVars>
          <dgm:hierBranch val="init"/>
        </dgm:presLayoutVars>
      </dgm:prSet>
      <dgm:spPr/>
    </dgm:pt>
    <dgm:pt modelId="{8091433C-FE14-4BAE-9815-9C664C2EAC29}" type="pres">
      <dgm:prSet presAssocID="{A9ABCCC8-B283-4901-ABA1-FD7C31A574E9}" presName="rootComposite" presStyleCnt="0"/>
      <dgm:spPr/>
    </dgm:pt>
    <dgm:pt modelId="{D9578ED4-CEB5-48CF-8B2D-FB94E74B3B85}" type="pres">
      <dgm:prSet presAssocID="{A9ABCCC8-B283-4901-ABA1-FD7C31A574E9}" presName="rootText" presStyleLbl="node4" presStyleIdx="3" presStyleCnt="17">
        <dgm:presLayoutVars>
          <dgm:chPref val="3"/>
        </dgm:presLayoutVars>
      </dgm:prSet>
      <dgm:spPr/>
    </dgm:pt>
    <dgm:pt modelId="{5E472C36-4A99-42E7-AC45-3AA5DB62014F}" type="pres">
      <dgm:prSet presAssocID="{A9ABCCC8-B283-4901-ABA1-FD7C31A574E9}" presName="rootConnector" presStyleLbl="node4" presStyleIdx="3" presStyleCnt="17"/>
      <dgm:spPr/>
    </dgm:pt>
    <dgm:pt modelId="{237F8210-F9C5-4206-8CD6-9D7E3A9F98BF}" type="pres">
      <dgm:prSet presAssocID="{A9ABCCC8-B283-4901-ABA1-FD7C31A574E9}" presName="hierChild4" presStyleCnt="0"/>
      <dgm:spPr/>
    </dgm:pt>
    <dgm:pt modelId="{886357DD-8728-4DD1-A30A-2E6D8CA2F9D5}" type="pres">
      <dgm:prSet presAssocID="{A9ABCCC8-B283-4901-ABA1-FD7C31A574E9}" presName="hierChild5" presStyleCnt="0"/>
      <dgm:spPr/>
    </dgm:pt>
    <dgm:pt modelId="{FCCCA2F8-ACFB-40F9-A96A-5965E6E75D0B}" type="pres">
      <dgm:prSet presAssocID="{5922DBB1-4648-4021-9671-B6D440B408FF}" presName="Name37" presStyleLbl="parChTrans1D4" presStyleIdx="4" presStyleCnt="17"/>
      <dgm:spPr/>
    </dgm:pt>
    <dgm:pt modelId="{309D42C4-F481-4E10-9A4B-9235C9ED1CDE}" type="pres">
      <dgm:prSet presAssocID="{CDBB8F54-588A-4E9D-9867-7510D38CCC2E}" presName="hierRoot2" presStyleCnt="0">
        <dgm:presLayoutVars>
          <dgm:hierBranch val="init"/>
        </dgm:presLayoutVars>
      </dgm:prSet>
      <dgm:spPr/>
    </dgm:pt>
    <dgm:pt modelId="{5CD2B6B1-DE97-4321-84BE-E0C2E5D98D26}" type="pres">
      <dgm:prSet presAssocID="{CDBB8F54-588A-4E9D-9867-7510D38CCC2E}" presName="rootComposite" presStyleCnt="0"/>
      <dgm:spPr/>
    </dgm:pt>
    <dgm:pt modelId="{FC51B406-D6B0-48DE-9BC1-699E7799BDC3}" type="pres">
      <dgm:prSet presAssocID="{CDBB8F54-588A-4E9D-9867-7510D38CCC2E}" presName="rootText" presStyleLbl="node4" presStyleIdx="4" presStyleCnt="17">
        <dgm:presLayoutVars>
          <dgm:chPref val="3"/>
        </dgm:presLayoutVars>
      </dgm:prSet>
      <dgm:spPr/>
    </dgm:pt>
    <dgm:pt modelId="{B9AADDD9-83D2-4B1D-B58F-C4F6E43B15FE}" type="pres">
      <dgm:prSet presAssocID="{CDBB8F54-588A-4E9D-9867-7510D38CCC2E}" presName="rootConnector" presStyleLbl="node4" presStyleIdx="4" presStyleCnt="17"/>
      <dgm:spPr/>
    </dgm:pt>
    <dgm:pt modelId="{E0E4B873-76A1-4478-B131-4F1C110DB9CA}" type="pres">
      <dgm:prSet presAssocID="{CDBB8F54-588A-4E9D-9867-7510D38CCC2E}" presName="hierChild4" presStyleCnt="0"/>
      <dgm:spPr/>
    </dgm:pt>
    <dgm:pt modelId="{AF6075B2-F02C-4790-BA5F-EF8FDEB50D11}" type="pres">
      <dgm:prSet presAssocID="{CDBB8F54-588A-4E9D-9867-7510D38CCC2E}" presName="hierChild5" presStyleCnt="0"/>
      <dgm:spPr/>
    </dgm:pt>
    <dgm:pt modelId="{843C1B44-B071-4AC3-9639-A16A2DA75D10}" type="pres">
      <dgm:prSet presAssocID="{40B325C9-2AE7-4E7B-837D-8E9E5477BF4B}" presName="hierChild5" presStyleCnt="0"/>
      <dgm:spPr/>
    </dgm:pt>
    <dgm:pt modelId="{84B08979-5623-4DC1-A928-8C5B493E79A0}" type="pres">
      <dgm:prSet presAssocID="{D61531CE-2F63-4374-A726-295395972B94}" presName="Name37" presStyleLbl="parChTrans1D4" presStyleIdx="5" presStyleCnt="17"/>
      <dgm:spPr/>
    </dgm:pt>
    <dgm:pt modelId="{41F687BE-E5A5-4159-A415-C63D68E60FF6}" type="pres">
      <dgm:prSet presAssocID="{76E53955-CBA1-486C-AAC9-73BF3C85F391}" presName="hierRoot2" presStyleCnt="0">
        <dgm:presLayoutVars>
          <dgm:hierBranch val="init"/>
        </dgm:presLayoutVars>
      </dgm:prSet>
      <dgm:spPr/>
    </dgm:pt>
    <dgm:pt modelId="{D611464C-4501-410E-9E44-87BFE747D97A}" type="pres">
      <dgm:prSet presAssocID="{76E53955-CBA1-486C-AAC9-73BF3C85F391}" presName="rootComposite" presStyleCnt="0"/>
      <dgm:spPr/>
    </dgm:pt>
    <dgm:pt modelId="{F93E3D25-9026-4170-AEB9-CD101DDB940B}" type="pres">
      <dgm:prSet presAssocID="{76E53955-CBA1-486C-AAC9-73BF3C85F391}" presName="rootText" presStyleLbl="node4" presStyleIdx="5" presStyleCnt="17">
        <dgm:presLayoutVars>
          <dgm:chPref val="3"/>
        </dgm:presLayoutVars>
      </dgm:prSet>
      <dgm:spPr/>
    </dgm:pt>
    <dgm:pt modelId="{35DB0B31-AFDB-452A-865E-A6D640B353C3}" type="pres">
      <dgm:prSet presAssocID="{76E53955-CBA1-486C-AAC9-73BF3C85F391}" presName="rootConnector" presStyleLbl="node4" presStyleIdx="5" presStyleCnt="17"/>
      <dgm:spPr/>
    </dgm:pt>
    <dgm:pt modelId="{B607EA32-1C32-4E00-9409-164CE05F700C}" type="pres">
      <dgm:prSet presAssocID="{76E53955-CBA1-486C-AAC9-73BF3C85F391}" presName="hierChild4" presStyleCnt="0"/>
      <dgm:spPr/>
    </dgm:pt>
    <dgm:pt modelId="{F1E5ABF0-1297-470A-8D55-D1FC23FF6A86}" type="pres">
      <dgm:prSet presAssocID="{B782BC92-B4D3-43A0-AB08-B87B8071AA13}" presName="Name37" presStyleLbl="parChTrans1D4" presStyleIdx="6" presStyleCnt="17"/>
      <dgm:spPr/>
    </dgm:pt>
    <dgm:pt modelId="{6ACC614E-F2F6-4267-8CAF-4DF039DAA039}" type="pres">
      <dgm:prSet presAssocID="{4348A51C-FAD3-4344-9A6A-2780BAD992AB}" presName="hierRoot2" presStyleCnt="0">
        <dgm:presLayoutVars>
          <dgm:hierBranch val="init"/>
        </dgm:presLayoutVars>
      </dgm:prSet>
      <dgm:spPr/>
    </dgm:pt>
    <dgm:pt modelId="{F7B892B8-9B1D-4A4C-8025-82A2E7188B5D}" type="pres">
      <dgm:prSet presAssocID="{4348A51C-FAD3-4344-9A6A-2780BAD992AB}" presName="rootComposite" presStyleCnt="0"/>
      <dgm:spPr/>
    </dgm:pt>
    <dgm:pt modelId="{063FB03D-2A3D-4D5A-98C2-236A4FD75425}" type="pres">
      <dgm:prSet presAssocID="{4348A51C-FAD3-4344-9A6A-2780BAD992AB}" presName="rootText" presStyleLbl="node4" presStyleIdx="6" presStyleCnt="17">
        <dgm:presLayoutVars>
          <dgm:chPref val="3"/>
        </dgm:presLayoutVars>
      </dgm:prSet>
      <dgm:spPr/>
    </dgm:pt>
    <dgm:pt modelId="{87D697B5-04FF-4198-9FCE-70E22C094421}" type="pres">
      <dgm:prSet presAssocID="{4348A51C-FAD3-4344-9A6A-2780BAD992AB}" presName="rootConnector" presStyleLbl="node4" presStyleIdx="6" presStyleCnt="17"/>
      <dgm:spPr/>
    </dgm:pt>
    <dgm:pt modelId="{3C77BCE2-9095-4E0D-9A21-E3C12BF41B8D}" type="pres">
      <dgm:prSet presAssocID="{4348A51C-FAD3-4344-9A6A-2780BAD992AB}" presName="hierChild4" presStyleCnt="0"/>
      <dgm:spPr/>
    </dgm:pt>
    <dgm:pt modelId="{71F42BD3-EF2A-482F-B59E-BCF1FBF952DA}" type="pres">
      <dgm:prSet presAssocID="{4348A51C-FAD3-4344-9A6A-2780BAD992AB}" presName="hierChild5" presStyleCnt="0"/>
      <dgm:spPr/>
    </dgm:pt>
    <dgm:pt modelId="{45CCF169-B4AA-4955-ADE5-B936DB7797F5}" type="pres">
      <dgm:prSet presAssocID="{C54C424B-6650-4557-BE23-814AD5A07BDB}" presName="Name37" presStyleLbl="parChTrans1D4" presStyleIdx="7" presStyleCnt="17"/>
      <dgm:spPr/>
    </dgm:pt>
    <dgm:pt modelId="{D77DF145-D4BC-4A36-8A34-495E68872B0C}" type="pres">
      <dgm:prSet presAssocID="{39E5572F-B667-46F2-8A3B-8EDC17F315E6}" presName="hierRoot2" presStyleCnt="0">
        <dgm:presLayoutVars>
          <dgm:hierBranch val="init"/>
        </dgm:presLayoutVars>
      </dgm:prSet>
      <dgm:spPr/>
    </dgm:pt>
    <dgm:pt modelId="{BFFE8DA3-99E7-4205-A8D4-2DF59D4A59AE}" type="pres">
      <dgm:prSet presAssocID="{39E5572F-B667-46F2-8A3B-8EDC17F315E6}" presName="rootComposite" presStyleCnt="0"/>
      <dgm:spPr/>
    </dgm:pt>
    <dgm:pt modelId="{F495D136-F781-439A-82CF-E03265693B0E}" type="pres">
      <dgm:prSet presAssocID="{39E5572F-B667-46F2-8A3B-8EDC17F315E6}" presName="rootText" presStyleLbl="node4" presStyleIdx="7" presStyleCnt="17">
        <dgm:presLayoutVars>
          <dgm:chPref val="3"/>
        </dgm:presLayoutVars>
      </dgm:prSet>
      <dgm:spPr/>
    </dgm:pt>
    <dgm:pt modelId="{A0E8AF60-6AEF-40A8-B92B-EBCBADF78AC4}" type="pres">
      <dgm:prSet presAssocID="{39E5572F-B667-46F2-8A3B-8EDC17F315E6}" presName="rootConnector" presStyleLbl="node4" presStyleIdx="7" presStyleCnt="17"/>
      <dgm:spPr/>
    </dgm:pt>
    <dgm:pt modelId="{B9E09E2B-FB2F-475A-BD21-9A770713C110}" type="pres">
      <dgm:prSet presAssocID="{39E5572F-B667-46F2-8A3B-8EDC17F315E6}" presName="hierChild4" presStyleCnt="0"/>
      <dgm:spPr/>
    </dgm:pt>
    <dgm:pt modelId="{D3606C62-F8FE-4A79-BF8C-8F2006A331F0}" type="pres">
      <dgm:prSet presAssocID="{39E5572F-B667-46F2-8A3B-8EDC17F315E6}" presName="hierChild5" presStyleCnt="0"/>
      <dgm:spPr/>
    </dgm:pt>
    <dgm:pt modelId="{76CA4D53-0747-466C-A50C-393C4AAB4F13}" type="pres">
      <dgm:prSet presAssocID="{BB26CC8F-AD27-47D9-9BC7-A7719214C20F}" presName="Name37" presStyleLbl="parChTrans1D4" presStyleIdx="8" presStyleCnt="17"/>
      <dgm:spPr/>
    </dgm:pt>
    <dgm:pt modelId="{CAE8CF0D-A970-47EC-93BB-15DB0498FE37}" type="pres">
      <dgm:prSet presAssocID="{4C7390EC-98DC-4695-8BF4-136C38E1389E}" presName="hierRoot2" presStyleCnt="0">
        <dgm:presLayoutVars>
          <dgm:hierBranch val="init"/>
        </dgm:presLayoutVars>
      </dgm:prSet>
      <dgm:spPr/>
    </dgm:pt>
    <dgm:pt modelId="{B3E45F80-7207-46BD-BF8B-E36306C65A37}" type="pres">
      <dgm:prSet presAssocID="{4C7390EC-98DC-4695-8BF4-136C38E1389E}" presName="rootComposite" presStyleCnt="0"/>
      <dgm:spPr/>
    </dgm:pt>
    <dgm:pt modelId="{7CC7430C-2AA7-4743-A8D7-96E83EFE4D4D}" type="pres">
      <dgm:prSet presAssocID="{4C7390EC-98DC-4695-8BF4-136C38E1389E}" presName="rootText" presStyleLbl="node4" presStyleIdx="8" presStyleCnt="17">
        <dgm:presLayoutVars>
          <dgm:chPref val="3"/>
        </dgm:presLayoutVars>
      </dgm:prSet>
      <dgm:spPr/>
    </dgm:pt>
    <dgm:pt modelId="{85E18DB8-D609-4D00-B6F6-53B9CDE84678}" type="pres">
      <dgm:prSet presAssocID="{4C7390EC-98DC-4695-8BF4-136C38E1389E}" presName="rootConnector" presStyleLbl="node4" presStyleIdx="8" presStyleCnt="17"/>
      <dgm:spPr/>
    </dgm:pt>
    <dgm:pt modelId="{F57AB376-46B9-4B88-A923-EC90DBA3DAD5}" type="pres">
      <dgm:prSet presAssocID="{4C7390EC-98DC-4695-8BF4-136C38E1389E}" presName="hierChild4" presStyleCnt="0"/>
      <dgm:spPr/>
    </dgm:pt>
    <dgm:pt modelId="{13084388-35A1-4440-BA44-5679C77F1966}" type="pres">
      <dgm:prSet presAssocID="{4C7390EC-98DC-4695-8BF4-136C38E1389E}" presName="hierChild5" presStyleCnt="0"/>
      <dgm:spPr/>
    </dgm:pt>
    <dgm:pt modelId="{EDF6C4DE-06FB-46E5-BAAA-0AA09881F778}" type="pres">
      <dgm:prSet presAssocID="{76E53955-CBA1-486C-AAC9-73BF3C85F391}" presName="hierChild5" presStyleCnt="0"/>
      <dgm:spPr/>
    </dgm:pt>
    <dgm:pt modelId="{8D244033-1954-41C8-A191-E18833D50779}" type="pres">
      <dgm:prSet presAssocID="{F1D9FC37-3034-4864-A1E2-1EE6359DE66B}" presName="Name37" presStyleLbl="parChTrans1D4" presStyleIdx="9" presStyleCnt="17"/>
      <dgm:spPr/>
    </dgm:pt>
    <dgm:pt modelId="{B5748D08-07E4-4163-BFF1-4136FFE9D88F}" type="pres">
      <dgm:prSet presAssocID="{1BE8434C-E0DA-456A-A012-CB795B532BC6}" presName="hierRoot2" presStyleCnt="0">
        <dgm:presLayoutVars>
          <dgm:hierBranch val="init"/>
        </dgm:presLayoutVars>
      </dgm:prSet>
      <dgm:spPr/>
    </dgm:pt>
    <dgm:pt modelId="{020D1C82-7181-48A4-BF01-86A8A667539A}" type="pres">
      <dgm:prSet presAssocID="{1BE8434C-E0DA-456A-A012-CB795B532BC6}" presName="rootComposite" presStyleCnt="0"/>
      <dgm:spPr/>
    </dgm:pt>
    <dgm:pt modelId="{177BDE36-8C24-4EB6-8C2C-4F8D5E89FAEA}" type="pres">
      <dgm:prSet presAssocID="{1BE8434C-E0DA-456A-A012-CB795B532BC6}" presName="rootText" presStyleLbl="node4" presStyleIdx="9" presStyleCnt="17">
        <dgm:presLayoutVars>
          <dgm:chPref val="3"/>
        </dgm:presLayoutVars>
      </dgm:prSet>
      <dgm:spPr/>
    </dgm:pt>
    <dgm:pt modelId="{F0B14712-66FF-439F-A09E-6C663F73219D}" type="pres">
      <dgm:prSet presAssocID="{1BE8434C-E0DA-456A-A012-CB795B532BC6}" presName="rootConnector" presStyleLbl="node4" presStyleIdx="9" presStyleCnt="17"/>
      <dgm:spPr/>
    </dgm:pt>
    <dgm:pt modelId="{C9554B5C-2DFE-4006-AB1D-3167FF2A57CF}" type="pres">
      <dgm:prSet presAssocID="{1BE8434C-E0DA-456A-A012-CB795B532BC6}" presName="hierChild4" presStyleCnt="0"/>
      <dgm:spPr/>
    </dgm:pt>
    <dgm:pt modelId="{3AA2F0EE-1CCC-4CB5-BA1E-B2EAE7AC5E09}" type="pres">
      <dgm:prSet presAssocID="{1BE8434C-E0DA-456A-A012-CB795B532BC6}" presName="hierChild5" presStyleCnt="0"/>
      <dgm:spPr/>
    </dgm:pt>
    <dgm:pt modelId="{4D469702-72FA-4A02-B159-7B4986A58288}" type="pres">
      <dgm:prSet presAssocID="{BC05AF5D-4975-4672-99E4-B745B9727615}" presName="hierChild5" presStyleCnt="0"/>
      <dgm:spPr/>
    </dgm:pt>
    <dgm:pt modelId="{D8014263-7A85-4C80-BCE1-05C62447AC10}" type="pres">
      <dgm:prSet presAssocID="{0EC6A9BF-727B-491F-A49E-86C2DBAB4172}" presName="Name37" presStyleLbl="parChTrans1D4" presStyleIdx="10" presStyleCnt="17"/>
      <dgm:spPr/>
    </dgm:pt>
    <dgm:pt modelId="{12287A8C-1840-4D79-B21D-F5247265BEAE}" type="pres">
      <dgm:prSet presAssocID="{476985F6-8BB1-462B-B0F1-5203472FDA6D}" presName="hierRoot2" presStyleCnt="0">
        <dgm:presLayoutVars>
          <dgm:hierBranch val="init"/>
        </dgm:presLayoutVars>
      </dgm:prSet>
      <dgm:spPr/>
    </dgm:pt>
    <dgm:pt modelId="{9DD4D7CD-DDE3-4745-A829-42C5C9AA169B}" type="pres">
      <dgm:prSet presAssocID="{476985F6-8BB1-462B-B0F1-5203472FDA6D}" presName="rootComposite" presStyleCnt="0"/>
      <dgm:spPr/>
    </dgm:pt>
    <dgm:pt modelId="{3EF5552D-7C91-43C2-9C86-AD0564F2F232}" type="pres">
      <dgm:prSet presAssocID="{476985F6-8BB1-462B-B0F1-5203472FDA6D}" presName="rootText" presStyleLbl="node4" presStyleIdx="10" presStyleCnt="17">
        <dgm:presLayoutVars>
          <dgm:chPref val="3"/>
        </dgm:presLayoutVars>
      </dgm:prSet>
      <dgm:spPr/>
    </dgm:pt>
    <dgm:pt modelId="{A7851D94-1BDE-4796-90E4-BF26A7F25C5B}" type="pres">
      <dgm:prSet presAssocID="{476985F6-8BB1-462B-B0F1-5203472FDA6D}" presName="rootConnector" presStyleLbl="node4" presStyleIdx="10" presStyleCnt="17"/>
      <dgm:spPr/>
    </dgm:pt>
    <dgm:pt modelId="{2DB645A4-4987-496A-AF7C-27AC2C2931D6}" type="pres">
      <dgm:prSet presAssocID="{476985F6-8BB1-462B-B0F1-5203472FDA6D}" presName="hierChild4" presStyleCnt="0"/>
      <dgm:spPr/>
    </dgm:pt>
    <dgm:pt modelId="{0DBFAB1A-F753-4736-968D-484940A57099}" type="pres">
      <dgm:prSet presAssocID="{476985F6-8BB1-462B-B0F1-5203472FDA6D}" presName="hierChild5" presStyleCnt="0"/>
      <dgm:spPr/>
    </dgm:pt>
    <dgm:pt modelId="{AE458669-4C7C-47B9-9FF1-92667FBB5375}" type="pres">
      <dgm:prSet presAssocID="{201381AC-981B-4217-A816-2C2204C2C0F3}" presName="hierChild5" presStyleCnt="0"/>
      <dgm:spPr/>
    </dgm:pt>
    <dgm:pt modelId="{C417CF05-606B-4F8F-A52E-D5031358EB7C}" type="pres">
      <dgm:prSet presAssocID="{B41A948B-FE87-463A-AD7F-D04E7974F8C4}" presName="Name37" presStyleLbl="parChTrans1D3" presStyleIdx="1" presStyleCnt="4"/>
      <dgm:spPr/>
    </dgm:pt>
    <dgm:pt modelId="{D22C05B7-9048-4FC3-AA26-FFEFEBB238C3}" type="pres">
      <dgm:prSet presAssocID="{46820DB3-8B23-490E-8C9E-66079EDDADB3}" presName="hierRoot2" presStyleCnt="0">
        <dgm:presLayoutVars>
          <dgm:hierBranch val="init"/>
        </dgm:presLayoutVars>
      </dgm:prSet>
      <dgm:spPr/>
    </dgm:pt>
    <dgm:pt modelId="{1C66D68B-BEEB-4A39-BF60-6CDF91F842B8}" type="pres">
      <dgm:prSet presAssocID="{46820DB3-8B23-490E-8C9E-66079EDDADB3}" presName="rootComposite" presStyleCnt="0"/>
      <dgm:spPr/>
    </dgm:pt>
    <dgm:pt modelId="{78BEA427-1D88-4DAE-9C14-7E68D5FCDDCB}" type="pres">
      <dgm:prSet presAssocID="{46820DB3-8B23-490E-8C9E-66079EDDADB3}" presName="rootText" presStyleLbl="node3" presStyleIdx="1" presStyleCnt="4">
        <dgm:presLayoutVars>
          <dgm:chPref val="3"/>
        </dgm:presLayoutVars>
      </dgm:prSet>
      <dgm:spPr/>
    </dgm:pt>
    <dgm:pt modelId="{C23FF236-5FAE-495E-A68E-C9C0B56C622D}" type="pres">
      <dgm:prSet presAssocID="{46820DB3-8B23-490E-8C9E-66079EDDADB3}" presName="rootConnector" presStyleLbl="node3" presStyleIdx="1" presStyleCnt="4"/>
      <dgm:spPr/>
    </dgm:pt>
    <dgm:pt modelId="{6B76B971-DF09-4E7E-86E8-4A25CDA5B19F}" type="pres">
      <dgm:prSet presAssocID="{46820DB3-8B23-490E-8C9E-66079EDDADB3}" presName="hierChild4" presStyleCnt="0"/>
      <dgm:spPr/>
    </dgm:pt>
    <dgm:pt modelId="{6282EA1E-E86B-47E5-8DBD-D53DE3E12924}" type="pres">
      <dgm:prSet presAssocID="{46820DB3-8B23-490E-8C9E-66079EDDADB3}" presName="hierChild5" presStyleCnt="0"/>
      <dgm:spPr/>
    </dgm:pt>
    <dgm:pt modelId="{4582DF0F-6FD9-411E-ACD5-81B6BEE63DC5}" type="pres">
      <dgm:prSet presAssocID="{DCD57763-6D9B-4478-8F7E-A19FB012E682}" presName="Name37" presStyleLbl="parChTrans1D3" presStyleIdx="2" presStyleCnt="4"/>
      <dgm:spPr/>
    </dgm:pt>
    <dgm:pt modelId="{B391F47E-0C5B-4D24-BF93-63F26C974B6D}" type="pres">
      <dgm:prSet presAssocID="{352AAF92-A22D-4E35-8E11-41258250090D}" presName="hierRoot2" presStyleCnt="0">
        <dgm:presLayoutVars>
          <dgm:hierBranch val="init"/>
        </dgm:presLayoutVars>
      </dgm:prSet>
      <dgm:spPr/>
    </dgm:pt>
    <dgm:pt modelId="{BA59BDB8-DFE2-4780-9456-937B143629C0}" type="pres">
      <dgm:prSet presAssocID="{352AAF92-A22D-4E35-8E11-41258250090D}" presName="rootComposite" presStyleCnt="0"/>
      <dgm:spPr/>
    </dgm:pt>
    <dgm:pt modelId="{40F1DAA9-E227-4A69-BE33-553660CB4FC5}" type="pres">
      <dgm:prSet presAssocID="{352AAF92-A22D-4E35-8E11-41258250090D}" presName="rootText" presStyleLbl="node3" presStyleIdx="2" presStyleCnt="4">
        <dgm:presLayoutVars>
          <dgm:chPref val="3"/>
        </dgm:presLayoutVars>
      </dgm:prSet>
      <dgm:spPr/>
    </dgm:pt>
    <dgm:pt modelId="{D84A8F59-9BCB-4063-8779-95FB2B0E2BC9}" type="pres">
      <dgm:prSet presAssocID="{352AAF92-A22D-4E35-8E11-41258250090D}" presName="rootConnector" presStyleLbl="node3" presStyleIdx="2" presStyleCnt="4"/>
      <dgm:spPr/>
    </dgm:pt>
    <dgm:pt modelId="{AE27C8B7-D182-4E3F-ADD4-FD48FDE708EE}" type="pres">
      <dgm:prSet presAssocID="{352AAF92-A22D-4E35-8E11-41258250090D}" presName="hierChild4" presStyleCnt="0"/>
      <dgm:spPr/>
    </dgm:pt>
    <dgm:pt modelId="{34A63980-151C-4D0A-B2BA-7A2BBCE4040B}" type="pres">
      <dgm:prSet presAssocID="{9112016A-AEA9-4A53-B405-1925DCB736C3}" presName="Name37" presStyleLbl="parChTrans1D4" presStyleIdx="11" presStyleCnt="17"/>
      <dgm:spPr/>
    </dgm:pt>
    <dgm:pt modelId="{952A678D-BE79-43A9-B2A1-71892723F44A}" type="pres">
      <dgm:prSet presAssocID="{EFE4D634-3413-4448-B8BB-477FB53BE8F0}" presName="hierRoot2" presStyleCnt="0">
        <dgm:presLayoutVars>
          <dgm:hierBranch val="init"/>
        </dgm:presLayoutVars>
      </dgm:prSet>
      <dgm:spPr/>
    </dgm:pt>
    <dgm:pt modelId="{A4F8A2DE-78EC-40DE-9AB3-B4FB6DF287DB}" type="pres">
      <dgm:prSet presAssocID="{EFE4D634-3413-4448-B8BB-477FB53BE8F0}" presName="rootComposite" presStyleCnt="0"/>
      <dgm:spPr/>
    </dgm:pt>
    <dgm:pt modelId="{F8FC32FE-AE62-4691-96BC-8B5A5E06FDD6}" type="pres">
      <dgm:prSet presAssocID="{EFE4D634-3413-4448-B8BB-477FB53BE8F0}" presName="rootText" presStyleLbl="node4" presStyleIdx="11" presStyleCnt="17">
        <dgm:presLayoutVars>
          <dgm:chPref val="3"/>
        </dgm:presLayoutVars>
      </dgm:prSet>
      <dgm:spPr/>
    </dgm:pt>
    <dgm:pt modelId="{6C51C78F-F722-45E5-ABAF-4229F442A1C0}" type="pres">
      <dgm:prSet presAssocID="{EFE4D634-3413-4448-B8BB-477FB53BE8F0}" presName="rootConnector" presStyleLbl="node4" presStyleIdx="11" presStyleCnt="17"/>
      <dgm:spPr/>
    </dgm:pt>
    <dgm:pt modelId="{41A73F67-0537-45D0-AE3F-7EEDA772202E}" type="pres">
      <dgm:prSet presAssocID="{EFE4D634-3413-4448-B8BB-477FB53BE8F0}" presName="hierChild4" presStyleCnt="0"/>
      <dgm:spPr/>
    </dgm:pt>
    <dgm:pt modelId="{9590B5FB-B185-458E-8F5A-605A13BB73CC}" type="pres">
      <dgm:prSet presAssocID="{EFE4D634-3413-4448-B8BB-477FB53BE8F0}" presName="hierChild5" presStyleCnt="0"/>
      <dgm:spPr/>
    </dgm:pt>
    <dgm:pt modelId="{7DE2AABC-5DE9-4BFC-96E3-4E358B435523}" type="pres">
      <dgm:prSet presAssocID="{CF542FF8-CE35-4694-8A78-0BE73479CD5B}" presName="Name37" presStyleLbl="parChTrans1D4" presStyleIdx="12" presStyleCnt="17"/>
      <dgm:spPr/>
    </dgm:pt>
    <dgm:pt modelId="{DD0C0073-F97B-4717-9339-61587A5D66DB}" type="pres">
      <dgm:prSet presAssocID="{43CFF793-5CAA-4EA5-A7AE-F807B658C5CB}" presName="hierRoot2" presStyleCnt="0">
        <dgm:presLayoutVars>
          <dgm:hierBranch val="init"/>
        </dgm:presLayoutVars>
      </dgm:prSet>
      <dgm:spPr/>
    </dgm:pt>
    <dgm:pt modelId="{B0688365-2ED2-45EE-9D68-381EEBA407EA}" type="pres">
      <dgm:prSet presAssocID="{43CFF793-5CAA-4EA5-A7AE-F807B658C5CB}" presName="rootComposite" presStyleCnt="0"/>
      <dgm:spPr/>
    </dgm:pt>
    <dgm:pt modelId="{EA113CED-0E66-4A53-980E-93AC9E3DF3AF}" type="pres">
      <dgm:prSet presAssocID="{43CFF793-5CAA-4EA5-A7AE-F807B658C5CB}" presName="rootText" presStyleLbl="node4" presStyleIdx="12" presStyleCnt="17">
        <dgm:presLayoutVars>
          <dgm:chPref val="3"/>
        </dgm:presLayoutVars>
      </dgm:prSet>
      <dgm:spPr/>
    </dgm:pt>
    <dgm:pt modelId="{0C5A7AD0-9D30-44F1-9B5B-9464E4BBFC02}" type="pres">
      <dgm:prSet presAssocID="{43CFF793-5CAA-4EA5-A7AE-F807B658C5CB}" presName="rootConnector" presStyleLbl="node4" presStyleIdx="12" presStyleCnt="17"/>
      <dgm:spPr/>
    </dgm:pt>
    <dgm:pt modelId="{C173C252-5923-4AD2-984B-97DAA72A8BB4}" type="pres">
      <dgm:prSet presAssocID="{43CFF793-5CAA-4EA5-A7AE-F807B658C5CB}" presName="hierChild4" presStyleCnt="0"/>
      <dgm:spPr/>
    </dgm:pt>
    <dgm:pt modelId="{A3A5E555-8CAF-4CF5-BC37-B1446B21EC85}" type="pres">
      <dgm:prSet presAssocID="{43CFF793-5CAA-4EA5-A7AE-F807B658C5CB}" presName="hierChild5" presStyleCnt="0"/>
      <dgm:spPr/>
    </dgm:pt>
    <dgm:pt modelId="{C8A957DA-0544-4745-85D0-D65BC2A790F4}" type="pres">
      <dgm:prSet presAssocID="{B1C70D33-C7E0-4F2E-85CA-09C7F70807B6}" presName="Name37" presStyleLbl="parChTrans1D4" presStyleIdx="13" presStyleCnt="17"/>
      <dgm:spPr/>
    </dgm:pt>
    <dgm:pt modelId="{C559D330-D8D0-407A-84DB-E6729E734107}" type="pres">
      <dgm:prSet presAssocID="{EE44F4D2-C32A-448F-8569-C425443A3935}" presName="hierRoot2" presStyleCnt="0">
        <dgm:presLayoutVars>
          <dgm:hierBranch val="init"/>
        </dgm:presLayoutVars>
      </dgm:prSet>
      <dgm:spPr/>
    </dgm:pt>
    <dgm:pt modelId="{6A8DE7EC-DD92-4777-B090-7F86927AACE4}" type="pres">
      <dgm:prSet presAssocID="{EE44F4D2-C32A-448F-8569-C425443A3935}" presName="rootComposite" presStyleCnt="0"/>
      <dgm:spPr/>
    </dgm:pt>
    <dgm:pt modelId="{3495AD1B-21A0-4953-B288-3BF858028215}" type="pres">
      <dgm:prSet presAssocID="{EE44F4D2-C32A-448F-8569-C425443A3935}" presName="rootText" presStyleLbl="node4" presStyleIdx="13" presStyleCnt="17">
        <dgm:presLayoutVars>
          <dgm:chPref val="3"/>
        </dgm:presLayoutVars>
      </dgm:prSet>
      <dgm:spPr/>
    </dgm:pt>
    <dgm:pt modelId="{A4350B71-9F04-4C32-ADCA-91168B37AB0C}" type="pres">
      <dgm:prSet presAssocID="{EE44F4D2-C32A-448F-8569-C425443A3935}" presName="rootConnector" presStyleLbl="node4" presStyleIdx="13" presStyleCnt="17"/>
      <dgm:spPr/>
    </dgm:pt>
    <dgm:pt modelId="{6D080E4F-E9A1-4BF2-A1A3-27C2099B5B5D}" type="pres">
      <dgm:prSet presAssocID="{EE44F4D2-C32A-448F-8569-C425443A3935}" presName="hierChild4" presStyleCnt="0"/>
      <dgm:spPr/>
    </dgm:pt>
    <dgm:pt modelId="{4101FE4E-D627-48C8-AF9C-01FD04981DC4}" type="pres">
      <dgm:prSet presAssocID="{EE44F4D2-C32A-448F-8569-C425443A3935}" presName="hierChild5" presStyleCnt="0"/>
      <dgm:spPr/>
    </dgm:pt>
    <dgm:pt modelId="{B05CE5F7-ECA3-49EB-AAFE-5CEE0A00BBB7}" type="pres">
      <dgm:prSet presAssocID="{17B2D6A4-A1A3-46DF-BB66-DF476AE59811}" presName="Name37" presStyleLbl="parChTrans1D4" presStyleIdx="14" presStyleCnt="17"/>
      <dgm:spPr/>
    </dgm:pt>
    <dgm:pt modelId="{70F7BCE2-120B-46EA-9126-D1D9D04D5E82}" type="pres">
      <dgm:prSet presAssocID="{63A26CA7-3DE5-49B7-B03C-CCBB265A8169}" presName="hierRoot2" presStyleCnt="0">
        <dgm:presLayoutVars>
          <dgm:hierBranch val="init"/>
        </dgm:presLayoutVars>
      </dgm:prSet>
      <dgm:spPr/>
    </dgm:pt>
    <dgm:pt modelId="{470003CE-022D-46AE-A2FC-EC785FD176C5}" type="pres">
      <dgm:prSet presAssocID="{63A26CA7-3DE5-49B7-B03C-CCBB265A8169}" presName="rootComposite" presStyleCnt="0"/>
      <dgm:spPr/>
    </dgm:pt>
    <dgm:pt modelId="{5F5541A1-7B81-46D9-B85F-FB64E2FF04CF}" type="pres">
      <dgm:prSet presAssocID="{63A26CA7-3DE5-49B7-B03C-CCBB265A8169}" presName="rootText" presStyleLbl="node4" presStyleIdx="14" presStyleCnt="17">
        <dgm:presLayoutVars>
          <dgm:chPref val="3"/>
        </dgm:presLayoutVars>
      </dgm:prSet>
      <dgm:spPr/>
    </dgm:pt>
    <dgm:pt modelId="{5FC0F4D3-85AE-48DB-971F-F0A3A93451E2}" type="pres">
      <dgm:prSet presAssocID="{63A26CA7-3DE5-49B7-B03C-CCBB265A8169}" presName="rootConnector" presStyleLbl="node4" presStyleIdx="14" presStyleCnt="17"/>
      <dgm:spPr/>
    </dgm:pt>
    <dgm:pt modelId="{8220A5DA-0168-4C29-9F57-740ADA3D6782}" type="pres">
      <dgm:prSet presAssocID="{63A26CA7-3DE5-49B7-B03C-CCBB265A8169}" presName="hierChild4" presStyleCnt="0"/>
      <dgm:spPr/>
    </dgm:pt>
    <dgm:pt modelId="{54CC9BA1-F120-4C95-AC26-458BD8F61324}" type="pres">
      <dgm:prSet presAssocID="{63A26CA7-3DE5-49B7-B03C-CCBB265A8169}" presName="hierChild5" presStyleCnt="0"/>
      <dgm:spPr/>
    </dgm:pt>
    <dgm:pt modelId="{1CC06DD6-87FB-459C-89C1-D305FE5746D1}" type="pres">
      <dgm:prSet presAssocID="{352AAF92-A22D-4E35-8E11-41258250090D}" presName="hierChild5" presStyleCnt="0"/>
      <dgm:spPr/>
    </dgm:pt>
    <dgm:pt modelId="{96E1FF7E-093A-4D3F-AB7F-085B8E881607}" type="pres">
      <dgm:prSet presAssocID="{5E592DF5-CAFA-458F-8D98-258FE22CD923}" presName="Name37" presStyleLbl="parChTrans1D3" presStyleIdx="3" presStyleCnt="4"/>
      <dgm:spPr/>
    </dgm:pt>
    <dgm:pt modelId="{53BD041A-9348-4E0A-A259-B1F106857645}" type="pres">
      <dgm:prSet presAssocID="{172FAD28-EC5D-4B9C-BD6B-F0589BED88FF}" presName="hierRoot2" presStyleCnt="0">
        <dgm:presLayoutVars>
          <dgm:hierBranch val="init"/>
        </dgm:presLayoutVars>
      </dgm:prSet>
      <dgm:spPr/>
    </dgm:pt>
    <dgm:pt modelId="{90401FAD-FAAE-4003-8794-77A5973F49B3}" type="pres">
      <dgm:prSet presAssocID="{172FAD28-EC5D-4B9C-BD6B-F0589BED88FF}" presName="rootComposite" presStyleCnt="0"/>
      <dgm:spPr/>
    </dgm:pt>
    <dgm:pt modelId="{880F399F-2B3E-4B7B-AE5B-38E06BA55296}" type="pres">
      <dgm:prSet presAssocID="{172FAD28-EC5D-4B9C-BD6B-F0589BED88FF}" presName="rootText" presStyleLbl="node3" presStyleIdx="3" presStyleCnt="4">
        <dgm:presLayoutVars>
          <dgm:chPref val="3"/>
        </dgm:presLayoutVars>
      </dgm:prSet>
      <dgm:spPr/>
    </dgm:pt>
    <dgm:pt modelId="{A85BCF90-16CB-4405-B597-CF33D3C23FC9}" type="pres">
      <dgm:prSet presAssocID="{172FAD28-EC5D-4B9C-BD6B-F0589BED88FF}" presName="rootConnector" presStyleLbl="node3" presStyleIdx="3" presStyleCnt="4"/>
      <dgm:spPr/>
    </dgm:pt>
    <dgm:pt modelId="{9510B607-BAC8-4E9B-9CA6-8BAC10CBB31F}" type="pres">
      <dgm:prSet presAssocID="{172FAD28-EC5D-4B9C-BD6B-F0589BED88FF}" presName="hierChild4" presStyleCnt="0"/>
      <dgm:spPr/>
    </dgm:pt>
    <dgm:pt modelId="{F275E67C-73E4-4D55-B8AA-084907ECD3F5}" type="pres">
      <dgm:prSet presAssocID="{F4F374E4-9624-40EF-9D03-4F44D20DEA0B}" presName="Name37" presStyleLbl="parChTrans1D4" presStyleIdx="15" presStyleCnt="17"/>
      <dgm:spPr/>
    </dgm:pt>
    <dgm:pt modelId="{4D3744DC-102C-4728-A01E-0BC3B6EC1423}" type="pres">
      <dgm:prSet presAssocID="{2A68EC65-134B-4AC8-BCDA-31CB48AE9AA5}" presName="hierRoot2" presStyleCnt="0">
        <dgm:presLayoutVars>
          <dgm:hierBranch val="init"/>
        </dgm:presLayoutVars>
      </dgm:prSet>
      <dgm:spPr/>
    </dgm:pt>
    <dgm:pt modelId="{131E2D27-3FD7-4DB7-BB21-4B5115283F3F}" type="pres">
      <dgm:prSet presAssocID="{2A68EC65-134B-4AC8-BCDA-31CB48AE9AA5}" presName="rootComposite" presStyleCnt="0"/>
      <dgm:spPr/>
    </dgm:pt>
    <dgm:pt modelId="{CB12ED7C-D387-4091-8339-907EB4AC5A50}" type="pres">
      <dgm:prSet presAssocID="{2A68EC65-134B-4AC8-BCDA-31CB48AE9AA5}" presName="rootText" presStyleLbl="node4" presStyleIdx="15" presStyleCnt="17">
        <dgm:presLayoutVars>
          <dgm:chPref val="3"/>
        </dgm:presLayoutVars>
      </dgm:prSet>
      <dgm:spPr/>
    </dgm:pt>
    <dgm:pt modelId="{591E8040-FA01-4C77-94E3-5E3AE79F2016}" type="pres">
      <dgm:prSet presAssocID="{2A68EC65-134B-4AC8-BCDA-31CB48AE9AA5}" presName="rootConnector" presStyleLbl="node4" presStyleIdx="15" presStyleCnt="17"/>
      <dgm:spPr/>
    </dgm:pt>
    <dgm:pt modelId="{F22229A9-C72A-4F64-A714-96D369747A04}" type="pres">
      <dgm:prSet presAssocID="{2A68EC65-134B-4AC8-BCDA-31CB48AE9AA5}" presName="hierChild4" presStyleCnt="0"/>
      <dgm:spPr/>
    </dgm:pt>
    <dgm:pt modelId="{42B65CE9-BCA0-42C7-ABBC-72948A4350F3}" type="pres">
      <dgm:prSet presAssocID="{2A68EC65-134B-4AC8-BCDA-31CB48AE9AA5}" presName="hierChild5" presStyleCnt="0"/>
      <dgm:spPr/>
    </dgm:pt>
    <dgm:pt modelId="{9990A1B6-5A26-431A-A804-00A4BAE474FC}" type="pres">
      <dgm:prSet presAssocID="{02C5903F-914F-462A-905D-C72A69F64CD2}" presName="Name37" presStyleLbl="parChTrans1D4" presStyleIdx="16" presStyleCnt="17"/>
      <dgm:spPr/>
    </dgm:pt>
    <dgm:pt modelId="{BF9C1C4A-0A9D-4C02-B3B1-DF8861033BDB}" type="pres">
      <dgm:prSet presAssocID="{5A5B69A1-338A-4F88-8732-2B322DD75400}" presName="hierRoot2" presStyleCnt="0">
        <dgm:presLayoutVars>
          <dgm:hierBranch val="init"/>
        </dgm:presLayoutVars>
      </dgm:prSet>
      <dgm:spPr/>
    </dgm:pt>
    <dgm:pt modelId="{74CAE6E6-218C-49A2-936D-C7899B815204}" type="pres">
      <dgm:prSet presAssocID="{5A5B69A1-338A-4F88-8732-2B322DD75400}" presName="rootComposite" presStyleCnt="0"/>
      <dgm:spPr/>
    </dgm:pt>
    <dgm:pt modelId="{A62FC12A-A78B-4F0D-A886-77B57C40C4C6}" type="pres">
      <dgm:prSet presAssocID="{5A5B69A1-338A-4F88-8732-2B322DD75400}" presName="rootText" presStyleLbl="node4" presStyleIdx="16" presStyleCnt="17">
        <dgm:presLayoutVars>
          <dgm:chPref val="3"/>
        </dgm:presLayoutVars>
      </dgm:prSet>
      <dgm:spPr/>
    </dgm:pt>
    <dgm:pt modelId="{1B5EE17F-69AF-4567-9DE5-A38C9C0654F8}" type="pres">
      <dgm:prSet presAssocID="{5A5B69A1-338A-4F88-8732-2B322DD75400}" presName="rootConnector" presStyleLbl="node4" presStyleIdx="16" presStyleCnt="17"/>
      <dgm:spPr/>
    </dgm:pt>
    <dgm:pt modelId="{CE9A0500-9B64-4E29-8155-E0ACB06A5209}" type="pres">
      <dgm:prSet presAssocID="{5A5B69A1-338A-4F88-8732-2B322DD75400}" presName="hierChild4" presStyleCnt="0"/>
      <dgm:spPr/>
    </dgm:pt>
    <dgm:pt modelId="{2718EDF5-1E60-496F-A49E-B3CD438C3691}" type="pres">
      <dgm:prSet presAssocID="{5A5B69A1-338A-4F88-8732-2B322DD75400}" presName="hierChild5" presStyleCnt="0"/>
      <dgm:spPr/>
    </dgm:pt>
    <dgm:pt modelId="{8C80B0B3-C0C3-439F-A8DC-2F106E41BA9E}" type="pres">
      <dgm:prSet presAssocID="{172FAD28-EC5D-4B9C-BD6B-F0589BED88FF}" presName="hierChild5" presStyleCnt="0"/>
      <dgm:spPr/>
    </dgm:pt>
    <dgm:pt modelId="{65C64D8D-9953-4D4E-8DAE-111A574A1153}" type="pres">
      <dgm:prSet presAssocID="{224F6A32-4E3D-454F-BAC9-9DEA35E5FCB8}" presName="hierChild5" presStyleCnt="0"/>
      <dgm:spPr/>
    </dgm:pt>
    <dgm:pt modelId="{C0147D6D-11F8-44C0-992E-15EF6E154857}" type="pres">
      <dgm:prSet presAssocID="{8A2DA58D-8AEA-4B1F-8447-C9C37E7ACFB8}" presName="hierChild3" presStyleCnt="0"/>
      <dgm:spPr/>
    </dgm:pt>
  </dgm:ptLst>
  <dgm:cxnLst>
    <dgm:cxn modelId="{7413187F-AACF-4EBB-AA80-DE02946506D5}" srcId="{224F6A32-4E3D-454F-BAC9-9DEA35E5FCB8}" destId="{352AAF92-A22D-4E35-8E11-41258250090D}" srcOrd="2" destOrd="0" parTransId="{DCD57763-6D9B-4478-8F7E-A19FB012E682}" sibTransId="{D267E54F-A25F-41F6-8072-F2DC06F3F619}"/>
    <dgm:cxn modelId="{2904D082-948A-4791-9F33-A2CBA0AF2EDB}" type="presOf" srcId="{63A26CA7-3DE5-49B7-B03C-CCBB265A8169}" destId="{5FC0F4D3-85AE-48DB-971F-F0A3A93451E2}" srcOrd="1" destOrd="0" presId="urn:microsoft.com/office/officeart/2005/8/layout/orgChart1"/>
    <dgm:cxn modelId="{7E4952D7-E8A2-4DBF-9C86-E122E01D9414}" type="presOf" srcId="{224F6A32-4E3D-454F-BAC9-9DEA35E5FCB8}" destId="{C9243316-BE8C-4486-A9D6-E5DBF4700B2D}" srcOrd="1" destOrd="0" presId="urn:microsoft.com/office/officeart/2005/8/layout/orgChart1"/>
    <dgm:cxn modelId="{41C78272-5420-40C8-B241-C08FE770849E}" srcId="{201381AC-981B-4217-A816-2C2204C2C0F3}" destId="{BC05AF5D-4975-4672-99E4-B745B9727615}" srcOrd="0" destOrd="0" parTransId="{D42344F0-E95D-454F-B45C-4D234A808244}" sibTransId="{3E3BD020-FB64-456E-B857-0AB0C2EF36B9}"/>
    <dgm:cxn modelId="{5E70BEF2-F175-4946-8BB6-DA7DC3C8CA24}" type="presOf" srcId="{352AAF92-A22D-4E35-8E11-41258250090D}" destId="{D84A8F59-9BCB-4063-8779-95FB2B0E2BC9}" srcOrd="1" destOrd="0" presId="urn:microsoft.com/office/officeart/2005/8/layout/orgChart1"/>
    <dgm:cxn modelId="{AD912E0E-7E54-45EE-9E3D-6E9441C305EE}" srcId="{40B325C9-2AE7-4E7B-837D-8E9E5477BF4B}" destId="{CDBB8F54-588A-4E9D-9867-7510D38CCC2E}" srcOrd="1" destOrd="0" parTransId="{5922DBB1-4648-4021-9671-B6D440B408FF}" sibTransId="{B5BCED0F-CB9F-4538-8766-718BC3226DAA}"/>
    <dgm:cxn modelId="{95CE475E-63E8-41B6-91C1-F9743F5B7959}" srcId="{352AAF92-A22D-4E35-8E11-41258250090D}" destId="{EE44F4D2-C32A-448F-8569-C425443A3935}" srcOrd="2" destOrd="0" parTransId="{B1C70D33-C7E0-4F2E-85CA-09C7F70807B6}" sibTransId="{3276347C-9B09-4058-B6B6-FF22142D34BD}"/>
    <dgm:cxn modelId="{7DBDC75C-6C3A-4437-88CF-3E5E37BDFF4D}" type="presOf" srcId="{CDBB8F54-588A-4E9D-9867-7510D38CCC2E}" destId="{FC51B406-D6B0-48DE-9BC1-699E7799BDC3}" srcOrd="0" destOrd="0" presId="urn:microsoft.com/office/officeart/2005/8/layout/orgChart1"/>
    <dgm:cxn modelId="{D017722D-60B9-4193-8551-1F05EE3F89C6}" type="presOf" srcId="{EFE4D634-3413-4448-B8BB-477FB53BE8F0}" destId="{F8FC32FE-AE62-4691-96BC-8B5A5E06FDD6}" srcOrd="0" destOrd="0" presId="urn:microsoft.com/office/officeart/2005/8/layout/orgChart1"/>
    <dgm:cxn modelId="{B31D78CD-B908-40D3-A3D1-E29F5EBADFC6}" type="presOf" srcId="{CDBB8F54-588A-4E9D-9867-7510D38CCC2E}" destId="{B9AADDD9-83D2-4B1D-B58F-C4F6E43B15FE}" srcOrd="1" destOrd="0" presId="urn:microsoft.com/office/officeart/2005/8/layout/orgChart1"/>
    <dgm:cxn modelId="{85F406B5-FAE6-4D10-95CA-575EBA321A59}" type="presOf" srcId="{9267B26F-F3F7-40F8-ADBC-DD3E4AEBAC67}" destId="{2BD1F5F6-E0E8-4CB5-94BA-9D7C6A262294}" srcOrd="0" destOrd="0" presId="urn:microsoft.com/office/officeart/2005/8/layout/orgChart1"/>
    <dgm:cxn modelId="{3960BF23-3B96-4543-B1E1-4B4D36168C36}" type="presOf" srcId="{43CFF793-5CAA-4EA5-A7AE-F807B658C5CB}" destId="{0C5A7AD0-9D30-44F1-9B5B-9464E4BBFC02}" srcOrd="1" destOrd="0" presId="urn:microsoft.com/office/officeart/2005/8/layout/orgChart1"/>
    <dgm:cxn modelId="{9B13CCA5-4C75-4E85-8E62-DDD2294A4DB6}" type="presOf" srcId="{40B325C9-2AE7-4E7B-837D-8E9E5477BF4B}" destId="{ADA091E8-5611-4AD2-8044-832426CBE9B0}" srcOrd="1" destOrd="0" presId="urn:microsoft.com/office/officeart/2005/8/layout/orgChart1"/>
    <dgm:cxn modelId="{FC3BD7FB-0529-4DE0-BA2B-3DE064A63A54}" type="presOf" srcId="{4C7390EC-98DC-4695-8BF4-136C38E1389E}" destId="{7CC7430C-2AA7-4743-A8D7-96E83EFE4D4D}" srcOrd="0" destOrd="0" presId="urn:microsoft.com/office/officeart/2005/8/layout/orgChart1"/>
    <dgm:cxn modelId="{C11EAE72-769B-41BF-A287-4EA7526DB721}" type="presOf" srcId="{B41A948B-FE87-463A-AD7F-D04E7974F8C4}" destId="{C417CF05-606B-4F8F-A52E-D5031358EB7C}" srcOrd="0" destOrd="0" presId="urn:microsoft.com/office/officeart/2005/8/layout/orgChart1"/>
    <dgm:cxn modelId="{F53E6344-EE5B-4D11-A0BC-F2F2EBBF72F8}" type="presOf" srcId="{A9ABCCC8-B283-4901-ABA1-FD7C31A574E9}" destId="{5E472C36-4A99-42E7-AC45-3AA5DB62014F}" srcOrd="1" destOrd="0" presId="urn:microsoft.com/office/officeart/2005/8/layout/orgChart1"/>
    <dgm:cxn modelId="{55BE3B66-7398-4245-A3D7-44E4312D13BD}" srcId="{BC05AF5D-4975-4672-99E4-B745B9727615}" destId="{9084D78F-636C-42DD-BB0F-35D54CFC366C}" srcOrd="0" destOrd="0" parTransId="{FA84EE08-9093-4B34-89FC-5C9489105C89}" sibTransId="{A1B95531-F1B1-449E-87F6-5BF86F63ECB0}"/>
    <dgm:cxn modelId="{B5090527-9C64-426C-A9ED-FC9BB30449B8}" srcId="{76E53955-CBA1-486C-AAC9-73BF3C85F391}" destId="{4348A51C-FAD3-4344-9A6A-2780BAD992AB}" srcOrd="0" destOrd="0" parTransId="{B782BC92-B4D3-43A0-AB08-B87B8071AA13}" sibTransId="{89E4C8F0-E0A4-443B-AF74-19CE9CC4EAD0}"/>
    <dgm:cxn modelId="{40A76EF1-34FF-4277-A9DD-C2B69CD117AB}" type="presOf" srcId="{EE44F4D2-C32A-448F-8569-C425443A3935}" destId="{3495AD1B-21A0-4953-B288-3BF858028215}" srcOrd="0" destOrd="0" presId="urn:microsoft.com/office/officeart/2005/8/layout/orgChart1"/>
    <dgm:cxn modelId="{13320164-AD63-4F84-A5F9-E92E00AD8154}" type="presOf" srcId="{F1D9FC37-3034-4864-A1E2-1EE6359DE66B}" destId="{8D244033-1954-41C8-A191-E18833D50779}" srcOrd="0" destOrd="0" presId="urn:microsoft.com/office/officeart/2005/8/layout/orgChart1"/>
    <dgm:cxn modelId="{0E3EC884-AEF0-4F7F-951E-29AD82D19037}" type="presOf" srcId="{39E5572F-B667-46F2-8A3B-8EDC17F315E6}" destId="{A0E8AF60-6AEF-40A8-B92B-EBCBADF78AC4}" srcOrd="1" destOrd="0" presId="urn:microsoft.com/office/officeart/2005/8/layout/orgChart1"/>
    <dgm:cxn modelId="{75486FFD-8D9E-401A-9B88-36D756A25836}" srcId="{224F6A32-4E3D-454F-BAC9-9DEA35E5FCB8}" destId="{46820DB3-8B23-490E-8C9E-66079EDDADB3}" srcOrd="1" destOrd="0" parTransId="{B41A948B-FE87-463A-AD7F-D04E7974F8C4}" sibTransId="{960E5948-BBC0-438F-B2F6-46028ACC452C}"/>
    <dgm:cxn modelId="{87DB3FEC-ACE1-4B8B-A81A-02F084EE439C}" type="presOf" srcId="{4348A51C-FAD3-4344-9A6A-2780BAD992AB}" destId="{063FB03D-2A3D-4D5A-98C2-236A4FD75425}" srcOrd="0" destOrd="0" presId="urn:microsoft.com/office/officeart/2005/8/layout/orgChart1"/>
    <dgm:cxn modelId="{C7AE4C98-0E7F-4AFC-9AEC-DCC8ED6EBA01}" type="presOf" srcId="{BC05AF5D-4975-4672-99E4-B745B9727615}" destId="{7BC9019E-B5DD-4034-A8C1-45C50C3F653E}" srcOrd="0" destOrd="0" presId="urn:microsoft.com/office/officeart/2005/8/layout/orgChart1"/>
    <dgm:cxn modelId="{BD2F7F3A-46DC-4495-ACE3-1B98FB178DB0}" type="presOf" srcId="{40B325C9-2AE7-4E7B-837D-8E9E5477BF4B}" destId="{EF841FBD-1CD8-4E7A-A59D-80D543199158}" srcOrd="0" destOrd="0" presId="urn:microsoft.com/office/officeart/2005/8/layout/orgChart1"/>
    <dgm:cxn modelId="{9DE69EF7-54C8-48BF-A5CE-5FB6BD37BB70}" type="presOf" srcId="{EEB0BA6E-9A4D-4CC7-B1FE-A7B61568C138}" destId="{43A363EF-20E6-43CD-AA80-D35C82B8804A}" srcOrd="0" destOrd="0" presId="urn:microsoft.com/office/officeart/2005/8/layout/orgChart1"/>
    <dgm:cxn modelId="{06DD9FA4-FF3C-4B96-9D3A-4FD81577DA24}" type="presOf" srcId="{8A2DA58D-8AEA-4B1F-8447-C9C37E7ACFB8}" destId="{A0B908B5-45FB-42D9-8065-11B1BC77E9D3}" srcOrd="1" destOrd="0" presId="urn:microsoft.com/office/officeart/2005/8/layout/orgChart1"/>
    <dgm:cxn modelId="{F983C8C3-F28F-491B-9E16-3A78B637D084}" type="presOf" srcId="{1BE8434C-E0DA-456A-A012-CB795B532BC6}" destId="{177BDE36-8C24-4EB6-8C2C-4F8D5E89FAEA}" srcOrd="0" destOrd="0" presId="urn:microsoft.com/office/officeart/2005/8/layout/orgChart1"/>
    <dgm:cxn modelId="{094CC409-3A3B-4D64-B370-8941A61CCBE9}" type="presOf" srcId="{EFE4D634-3413-4448-B8BB-477FB53BE8F0}" destId="{6C51C78F-F722-45E5-ABAF-4229F442A1C0}" srcOrd="1" destOrd="0" presId="urn:microsoft.com/office/officeart/2005/8/layout/orgChart1"/>
    <dgm:cxn modelId="{2734BDA5-1627-4EA3-A82E-407BC2D3C9A9}" type="presOf" srcId="{FA84EE08-9093-4B34-89FC-5C9489105C89}" destId="{74792C97-259E-494F-AB17-0558BDE1EDD2}" srcOrd="0" destOrd="0" presId="urn:microsoft.com/office/officeart/2005/8/layout/orgChart1"/>
    <dgm:cxn modelId="{C69B6A4F-9471-4A5C-B1EB-55AF0540D9FB}" type="presOf" srcId="{D61531CE-2F63-4374-A726-295395972B94}" destId="{84B08979-5623-4DC1-A928-8C5B493E79A0}" srcOrd="0" destOrd="0" presId="urn:microsoft.com/office/officeart/2005/8/layout/orgChart1"/>
    <dgm:cxn modelId="{811019F2-2A20-4B3F-AF93-1330DB373D16}" type="presOf" srcId="{76E53955-CBA1-486C-AAC9-73BF3C85F391}" destId="{F93E3D25-9026-4170-AEB9-CD101DDB940B}" srcOrd="0" destOrd="0" presId="urn:microsoft.com/office/officeart/2005/8/layout/orgChart1"/>
    <dgm:cxn modelId="{9D3B05ED-8852-4B8B-85FC-718D485C7BA7}" type="presOf" srcId="{46820DB3-8B23-490E-8C9E-66079EDDADB3}" destId="{78BEA427-1D88-4DAE-9C14-7E68D5FCDDCB}" srcOrd="0" destOrd="0" presId="urn:microsoft.com/office/officeart/2005/8/layout/orgChart1"/>
    <dgm:cxn modelId="{CB06A657-5BA2-40A7-BC68-FC13E8F2D059}" type="presOf" srcId="{A6FCFEA5-0C6E-47CB-A728-C0574F87BBA0}" destId="{D5A3FE7E-5F77-40FA-9E16-09B884EDEA3B}" srcOrd="0" destOrd="0" presId="urn:microsoft.com/office/officeart/2005/8/layout/orgChart1"/>
    <dgm:cxn modelId="{77A07B9C-69AA-4BCF-A788-8464C8026DE8}" type="presOf" srcId="{F4F374E4-9624-40EF-9D03-4F44D20DEA0B}" destId="{F275E67C-73E4-4D55-B8AA-084907ECD3F5}" srcOrd="0" destOrd="0" presId="urn:microsoft.com/office/officeart/2005/8/layout/orgChart1"/>
    <dgm:cxn modelId="{5034A801-3C5F-42DB-92F1-D69228FDBFFE}" type="presOf" srcId="{172FAD28-EC5D-4B9C-BD6B-F0589BED88FF}" destId="{880F399F-2B3E-4B7B-AE5B-38E06BA55296}" srcOrd="0" destOrd="0" presId="urn:microsoft.com/office/officeart/2005/8/layout/orgChart1"/>
    <dgm:cxn modelId="{B45B4B76-5376-4562-ACC0-93BF303EEF13}" type="presOf" srcId="{CF542FF8-CE35-4694-8A78-0BE73479CD5B}" destId="{7DE2AABC-5DE9-4BFC-96E3-4E358B435523}" srcOrd="0" destOrd="0" presId="urn:microsoft.com/office/officeart/2005/8/layout/orgChart1"/>
    <dgm:cxn modelId="{C2DB3E3F-3A69-452D-BE11-F43C73961F3D}" type="presOf" srcId="{8A2DA58D-8AEA-4B1F-8447-C9C37E7ACFB8}" destId="{258BC1BA-C72D-4DC1-8A21-954261278BE6}" srcOrd="0" destOrd="0" presId="urn:microsoft.com/office/officeart/2005/8/layout/orgChart1"/>
    <dgm:cxn modelId="{FBC26468-5802-4DD0-A353-AE54F30F06B7}" type="presOf" srcId="{476985F6-8BB1-462B-B0F1-5203472FDA6D}" destId="{3EF5552D-7C91-43C2-9C86-AD0564F2F232}" srcOrd="0" destOrd="0" presId="urn:microsoft.com/office/officeart/2005/8/layout/orgChart1"/>
    <dgm:cxn modelId="{40871505-5261-4609-855C-C314DDE8A2BD}" type="presOf" srcId="{D42344F0-E95D-454F-B45C-4D234A808244}" destId="{67B85E09-9CF9-426F-AEBF-E8E044BB0C95}" srcOrd="0" destOrd="0" presId="urn:microsoft.com/office/officeart/2005/8/layout/orgChart1"/>
    <dgm:cxn modelId="{A4BBC98B-07C9-40F9-84A3-95A76ABD0519}" srcId="{BC05AF5D-4975-4672-99E4-B745B9727615}" destId="{1BE8434C-E0DA-456A-A012-CB795B532BC6}" srcOrd="3" destOrd="0" parTransId="{F1D9FC37-3034-4864-A1E2-1EE6359DE66B}" sibTransId="{3FCD599D-AADB-492B-836A-AE18925E3A2B}"/>
    <dgm:cxn modelId="{00B9EFC3-1469-4A4F-9DE7-8F3E7E046436}" type="presOf" srcId="{17B2D6A4-A1A3-46DF-BB66-DF476AE59811}" destId="{B05CE5F7-ECA3-49EB-AAFE-5CEE0A00BBB7}" srcOrd="0" destOrd="0" presId="urn:microsoft.com/office/officeart/2005/8/layout/orgChart1"/>
    <dgm:cxn modelId="{C5AB57E8-2A3F-4225-804C-01A3BD03CD53}" type="presOf" srcId="{BB26CC8F-AD27-47D9-9BC7-A7719214C20F}" destId="{76CA4D53-0747-466C-A50C-393C4AAB4F13}" srcOrd="0" destOrd="0" presId="urn:microsoft.com/office/officeart/2005/8/layout/orgChart1"/>
    <dgm:cxn modelId="{D5564A6B-515C-4221-9159-AB6081648C87}" type="presOf" srcId="{352AAF92-A22D-4E35-8E11-41258250090D}" destId="{40F1DAA9-E227-4A69-BE33-553660CB4FC5}" srcOrd="0" destOrd="0" presId="urn:microsoft.com/office/officeart/2005/8/layout/orgChart1"/>
    <dgm:cxn modelId="{5F056FD0-6904-479B-8A54-E14F940EF660}" srcId="{201381AC-981B-4217-A816-2C2204C2C0F3}" destId="{476985F6-8BB1-462B-B0F1-5203472FDA6D}" srcOrd="1" destOrd="0" parTransId="{0EC6A9BF-727B-491F-A49E-86C2DBAB4172}" sibTransId="{5083C826-4A52-425D-AF32-D3FAB0E20CFA}"/>
    <dgm:cxn modelId="{0637B64D-9ADD-44FF-ABA5-60298979B0FA}" srcId="{76E53955-CBA1-486C-AAC9-73BF3C85F391}" destId="{39E5572F-B667-46F2-8A3B-8EDC17F315E6}" srcOrd="1" destOrd="0" parTransId="{C54C424B-6650-4557-BE23-814AD5A07BDB}" sibTransId="{A4559B39-DA3B-4922-8127-74E0179A63CC}"/>
    <dgm:cxn modelId="{F0409D3C-47AB-4125-BA0B-E41BE04328BA}" type="presOf" srcId="{0693E81F-3E06-4AEB-B45E-E63861C60A08}" destId="{30B1E1BC-D575-4EF8-BBB9-7233D9120CD6}" srcOrd="0" destOrd="0" presId="urn:microsoft.com/office/officeart/2005/8/layout/orgChart1"/>
    <dgm:cxn modelId="{7D4201BB-AA59-4E1E-B297-5F66F836CDAD}" type="presOf" srcId="{0EC6A9BF-727B-491F-A49E-86C2DBAB4172}" destId="{D8014263-7A85-4C80-BCE1-05C62447AC10}" srcOrd="0" destOrd="0" presId="urn:microsoft.com/office/officeart/2005/8/layout/orgChart1"/>
    <dgm:cxn modelId="{92D47FC4-E31B-453B-A48F-1436F1A67F11}" type="presOf" srcId="{2A68EC65-134B-4AC8-BCDA-31CB48AE9AA5}" destId="{591E8040-FA01-4C77-94E3-5E3AE79F2016}" srcOrd="1" destOrd="0" presId="urn:microsoft.com/office/officeart/2005/8/layout/orgChart1"/>
    <dgm:cxn modelId="{01FE8601-4AD3-40E9-880A-D7716F513419}" type="presOf" srcId="{4C7390EC-98DC-4695-8BF4-136C38E1389E}" destId="{85E18DB8-D609-4D00-B6F6-53B9CDE84678}" srcOrd="1" destOrd="0" presId="urn:microsoft.com/office/officeart/2005/8/layout/orgChart1"/>
    <dgm:cxn modelId="{10893FF1-D8E1-41A8-9836-118F4426522F}" srcId="{8A2DA58D-8AEA-4B1F-8447-C9C37E7ACFB8}" destId="{D37E013F-71A7-4250-B1EB-11E6C0BDC7B1}" srcOrd="0" destOrd="0" parTransId="{EEB0BA6E-9A4D-4CC7-B1FE-A7B61568C138}" sibTransId="{1EFD3B10-FB65-49A4-AEC7-B660B90687AF}"/>
    <dgm:cxn modelId="{3A3245E4-C8F1-4FB6-8B8B-B766431A17DC}" type="presOf" srcId="{DE1E5757-CDDD-41D8-8794-3BB8A9125990}" destId="{91C33A26-0C4F-47F9-A01B-DA565DD1ADB3}" srcOrd="0" destOrd="0" presId="urn:microsoft.com/office/officeart/2005/8/layout/orgChart1"/>
    <dgm:cxn modelId="{FB4C8C12-243E-4905-BD8E-1A01DBC6C5F7}" type="presOf" srcId="{76E53955-CBA1-486C-AAC9-73BF3C85F391}" destId="{35DB0B31-AFDB-452A-865E-A6D640B353C3}" srcOrd="1" destOrd="0" presId="urn:microsoft.com/office/officeart/2005/8/layout/orgChart1"/>
    <dgm:cxn modelId="{CAC7A18E-F80C-4606-9243-6A4600B8AA2E}" srcId="{BC05AF5D-4975-4672-99E4-B745B9727615}" destId="{40B325C9-2AE7-4E7B-837D-8E9E5477BF4B}" srcOrd="1" destOrd="0" parTransId="{0693E81F-3E06-4AEB-B45E-E63861C60A08}" sibTransId="{09B20F22-FC82-4145-87A2-347F8EA0ABEA}"/>
    <dgm:cxn modelId="{7945B8F4-E897-43AB-854E-21D01BAE968F}" srcId="{352AAF92-A22D-4E35-8E11-41258250090D}" destId="{43CFF793-5CAA-4EA5-A7AE-F807B658C5CB}" srcOrd="1" destOrd="0" parTransId="{CF542FF8-CE35-4694-8A78-0BE73479CD5B}" sibTransId="{CB9814D3-B8F9-42CD-A173-5621917B1F60}"/>
    <dgm:cxn modelId="{A145F811-C236-43E3-A7C9-9A497F391D96}" type="presOf" srcId="{224F6A32-4E3D-454F-BAC9-9DEA35E5FCB8}" destId="{1F995A44-7948-45F2-8D97-756CE8CA8875}" srcOrd="0" destOrd="0" presId="urn:microsoft.com/office/officeart/2005/8/layout/orgChart1"/>
    <dgm:cxn modelId="{45CC2F6B-FF86-4E45-98BB-4AD8E4EDF4B9}" type="presOf" srcId="{C54C424B-6650-4557-BE23-814AD5A07BDB}" destId="{45CCF169-B4AA-4955-ADE5-B936DB7797F5}" srcOrd="0" destOrd="0" presId="urn:microsoft.com/office/officeart/2005/8/layout/orgChart1"/>
    <dgm:cxn modelId="{4A85A60E-EFF2-474B-86A3-F0BD27189C02}" type="presOf" srcId="{9084D78F-636C-42DD-BB0F-35D54CFC366C}" destId="{61326A2F-3495-428E-B399-93F644CF1227}" srcOrd="1" destOrd="0" presId="urn:microsoft.com/office/officeart/2005/8/layout/orgChart1"/>
    <dgm:cxn modelId="{C660E401-0177-4F0B-AD9A-6456F3502084}" type="presOf" srcId="{476985F6-8BB1-462B-B0F1-5203472FDA6D}" destId="{A7851D94-1BDE-4796-90E4-BF26A7F25C5B}" srcOrd="1" destOrd="0" presId="urn:microsoft.com/office/officeart/2005/8/layout/orgChart1"/>
    <dgm:cxn modelId="{92273F61-3F18-422B-9B9B-C4B76F612C7D}" srcId="{BC05AF5D-4975-4672-99E4-B745B9727615}" destId="{76E53955-CBA1-486C-AAC9-73BF3C85F391}" srcOrd="2" destOrd="0" parTransId="{D61531CE-2F63-4374-A726-295395972B94}" sibTransId="{5F025D1C-0A03-44A4-95F0-D8B25AAA4620}"/>
    <dgm:cxn modelId="{2C91CC21-2768-4640-9259-5BC37AC701C7}" type="presOf" srcId="{5E592DF5-CAFA-458F-8D98-258FE22CD923}" destId="{96E1FF7E-093A-4D3F-AB7F-085B8E881607}" srcOrd="0" destOrd="0" presId="urn:microsoft.com/office/officeart/2005/8/layout/orgChart1"/>
    <dgm:cxn modelId="{B2165C6A-CB5D-4F91-BE32-31686D7096AC}" type="presOf" srcId="{46820DB3-8B23-490E-8C9E-66079EDDADB3}" destId="{C23FF236-5FAE-495E-A68E-C9C0B56C622D}" srcOrd="1" destOrd="0" presId="urn:microsoft.com/office/officeart/2005/8/layout/orgChart1"/>
    <dgm:cxn modelId="{BBBECF17-AB4F-43B2-9D52-DE0D477E17CF}" type="presOf" srcId="{5A5B69A1-338A-4F88-8732-2B322DD75400}" destId="{1B5EE17F-69AF-4567-9DE5-A38C9C0654F8}" srcOrd="1" destOrd="0" presId="urn:microsoft.com/office/officeart/2005/8/layout/orgChart1"/>
    <dgm:cxn modelId="{72753508-01D2-48F1-BE87-112E892BE151}" type="presOf" srcId="{EE44F4D2-C32A-448F-8569-C425443A3935}" destId="{A4350B71-9F04-4C32-ADCA-91168B37AB0C}" srcOrd="1" destOrd="0" presId="urn:microsoft.com/office/officeart/2005/8/layout/orgChart1"/>
    <dgm:cxn modelId="{CD4F8668-1779-47F1-93BB-C523447C8581}" type="presOf" srcId="{39E5572F-B667-46F2-8A3B-8EDC17F315E6}" destId="{F495D136-F781-439A-82CF-E03265693B0E}" srcOrd="0" destOrd="0" presId="urn:microsoft.com/office/officeart/2005/8/layout/orgChart1"/>
    <dgm:cxn modelId="{F42A3EEB-A5D6-4BED-B2D8-A0FB76641057}" type="presOf" srcId="{4348A51C-FAD3-4344-9A6A-2780BAD992AB}" destId="{87D697B5-04FF-4198-9FCE-70E22C094421}" srcOrd="1" destOrd="0" presId="urn:microsoft.com/office/officeart/2005/8/layout/orgChart1"/>
    <dgm:cxn modelId="{1C37022A-7266-4F32-8D41-8CC78636818F}" type="presOf" srcId="{B1C70D33-C7E0-4F2E-85CA-09C7F70807B6}" destId="{C8A957DA-0544-4745-85D0-D65BC2A790F4}" srcOrd="0" destOrd="0" presId="urn:microsoft.com/office/officeart/2005/8/layout/orgChart1"/>
    <dgm:cxn modelId="{A756EF66-9EF4-41AE-97CF-DB41496935AB}" type="presOf" srcId="{43CFF793-5CAA-4EA5-A7AE-F807B658C5CB}" destId="{EA113CED-0E66-4A53-980E-93AC9E3DF3AF}" srcOrd="0" destOrd="0" presId="urn:microsoft.com/office/officeart/2005/8/layout/orgChart1"/>
    <dgm:cxn modelId="{6CB5FF37-50A7-43A1-937A-BDC80039E11A}" srcId="{224F6A32-4E3D-454F-BAC9-9DEA35E5FCB8}" destId="{172FAD28-EC5D-4B9C-BD6B-F0589BED88FF}" srcOrd="3" destOrd="0" parTransId="{5E592DF5-CAFA-458F-8D98-258FE22CD923}" sibTransId="{110355D5-23DD-4265-880E-2608CC346746}"/>
    <dgm:cxn modelId="{9B14CEBC-BFAC-42EC-AEFE-406EAA21368E}" srcId="{224F6A32-4E3D-454F-BAC9-9DEA35E5FCB8}" destId="{201381AC-981B-4217-A816-2C2204C2C0F3}" srcOrd="0" destOrd="0" parTransId="{DE1E5757-CDDD-41D8-8794-3BB8A9125990}" sibTransId="{D56B4779-3C1F-4ED8-8A0C-90CCA588194C}"/>
    <dgm:cxn modelId="{36C5776B-297B-457D-96A3-301F249EAFB9}" type="presOf" srcId="{172FAD28-EC5D-4B9C-BD6B-F0589BED88FF}" destId="{A85BCF90-16CB-4405-B597-CF33D3C23FC9}" srcOrd="1" destOrd="0" presId="urn:microsoft.com/office/officeart/2005/8/layout/orgChart1"/>
    <dgm:cxn modelId="{A777DFDB-7AE4-4CC0-9DA2-AA81B8E08086}" srcId="{76E53955-CBA1-486C-AAC9-73BF3C85F391}" destId="{4C7390EC-98DC-4695-8BF4-136C38E1389E}" srcOrd="2" destOrd="0" parTransId="{BB26CC8F-AD27-47D9-9BC7-A7719214C20F}" sibTransId="{82E5A997-178B-4659-862F-C18EF71E1A05}"/>
    <dgm:cxn modelId="{7047284C-F063-40FB-8C24-0CB1B16F5334}" srcId="{172FAD28-EC5D-4B9C-BD6B-F0589BED88FF}" destId="{2A68EC65-134B-4AC8-BCDA-31CB48AE9AA5}" srcOrd="0" destOrd="0" parTransId="{F4F374E4-9624-40EF-9D03-4F44D20DEA0B}" sibTransId="{F87E081C-2D63-4D65-99DE-7A52B6DB11B3}"/>
    <dgm:cxn modelId="{1D2209EE-436B-44A0-8EA0-2277C7E1225E}" srcId="{9267B26F-F3F7-40F8-ADBC-DD3E4AEBAC67}" destId="{8A2DA58D-8AEA-4B1F-8447-C9C37E7ACFB8}" srcOrd="0" destOrd="0" parTransId="{D8A4F0E6-4EA9-47B7-9B94-1081C3505BC9}" sibTransId="{4EE7ED86-B7EF-4022-8C1E-0068F5299DA2}"/>
    <dgm:cxn modelId="{1A27F357-22CC-4EB1-9008-953286622237}" srcId="{352AAF92-A22D-4E35-8E11-41258250090D}" destId="{EFE4D634-3413-4448-B8BB-477FB53BE8F0}" srcOrd="0" destOrd="0" parTransId="{9112016A-AEA9-4A53-B405-1925DCB736C3}" sibTransId="{BD8AC437-D41E-4D8D-9A24-D75E0858BD3D}"/>
    <dgm:cxn modelId="{E96AD51B-2144-4ADE-8A17-F698244AB17F}" srcId="{172FAD28-EC5D-4B9C-BD6B-F0589BED88FF}" destId="{5A5B69A1-338A-4F88-8732-2B322DD75400}" srcOrd="1" destOrd="0" parTransId="{02C5903F-914F-462A-905D-C72A69F64CD2}" sibTransId="{761A1F6F-F446-40E1-99F9-A22DB0BA2D67}"/>
    <dgm:cxn modelId="{971422D1-BD73-4272-AF76-90C932C33ADA}" type="presOf" srcId="{02C5903F-914F-462A-905D-C72A69F64CD2}" destId="{9990A1B6-5A26-431A-A804-00A4BAE474FC}" srcOrd="0" destOrd="0" presId="urn:microsoft.com/office/officeart/2005/8/layout/orgChart1"/>
    <dgm:cxn modelId="{76AB11FE-1FF4-4B56-88F2-F355ECABA044}" type="presOf" srcId="{B782BC92-B4D3-43A0-AB08-B87B8071AA13}" destId="{F1E5ABF0-1297-470A-8D55-D1FC23FF6A86}" srcOrd="0" destOrd="0" presId="urn:microsoft.com/office/officeart/2005/8/layout/orgChart1"/>
    <dgm:cxn modelId="{BA027491-D8CD-47B4-9431-ABE544C7DED0}" type="presOf" srcId="{D37E013F-71A7-4250-B1EB-11E6C0BDC7B1}" destId="{B13170E5-8487-4A13-8991-64331D7E722B}" srcOrd="1" destOrd="0" presId="urn:microsoft.com/office/officeart/2005/8/layout/orgChart1"/>
    <dgm:cxn modelId="{8256B00D-6DC3-44DB-83DF-DC2E764562D2}" type="presOf" srcId="{A9ABCCC8-B283-4901-ABA1-FD7C31A574E9}" destId="{D9578ED4-CEB5-48CF-8B2D-FB94E74B3B85}" srcOrd="0" destOrd="0" presId="urn:microsoft.com/office/officeart/2005/8/layout/orgChart1"/>
    <dgm:cxn modelId="{AB65D49E-53EE-4EB9-94BB-6D9E152B4BA1}" type="presOf" srcId="{1BE8434C-E0DA-456A-A012-CB795B532BC6}" destId="{F0B14712-66FF-439F-A09E-6C663F73219D}" srcOrd="1" destOrd="0" presId="urn:microsoft.com/office/officeart/2005/8/layout/orgChart1"/>
    <dgm:cxn modelId="{160DF103-301E-42C2-8BF2-4D3915D4A0EE}" type="presOf" srcId="{BC05AF5D-4975-4672-99E4-B745B9727615}" destId="{003DE213-5C95-436B-8ABE-705DA5AEFF05}" srcOrd="1" destOrd="0" presId="urn:microsoft.com/office/officeart/2005/8/layout/orgChart1"/>
    <dgm:cxn modelId="{36ACCDA8-55B4-4CF4-947B-025AF8018AD7}" srcId="{40B325C9-2AE7-4E7B-837D-8E9E5477BF4B}" destId="{A9ABCCC8-B283-4901-ABA1-FD7C31A574E9}" srcOrd="0" destOrd="0" parTransId="{D38073BE-36CA-48CE-B570-4A82D3610FC9}" sibTransId="{A6D187BC-4256-4859-B764-D09388A3A9A0}"/>
    <dgm:cxn modelId="{36B55A74-B272-412B-9070-C3E532746343}" type="presOf" srcId="{D38073BE-36CA-48CE-B570-4A82D3610FC9}" destId="{6ECEC60C-B37C-4330-B644-F50F1ECAC76E}" srcOrd="0" destOrd="0" presId="urn:microsoft.com/office/officeart/2005/8/layout/orgChart1"/>
    <dgm:cxn modelId="{BEE22E7D-61F3-444D-9EC6-E85CB2F2CA19}" srcId="{352AAF92-A22D-4E35-8E11-41258250090D}" destId="{63A26CA7-3DE5-49B7-B03C-CCBB265A8169}" srcOrd="3" destOrd="0" parTransId="{17B2D6A4-A1A3-46DF-BB66-DF476AE59811}" sibTransId="{26CFB89F-E46C-477A-AA06-1A253D533ECE}"/>
    <dgm:cxn modelId="{49013384-3D22-49DF-84B0-EC0E9583DF1E}" type="presOf" srcId="{201381AC-981B-4217-A816-2C2204C2C0F3}" destId="{CED53E63-AE7A-40D0-AB31-1EAFD1EB4EC4}" srcOrd="1" destOrd="0" presId="urn:microsoft.com/office/officeart/2005/8/layout/orgChart1"/>
    <dgm:cxn modelId="{2577AF57-38D2-4200-AE72-11E4BA700CB9}" type="presOf" srcId="{5A5B69A1-338A-4F88-8732-2B322DD75400}" destId="{A62FC12A-A78B-4F0D-A886-77B57C40C4C6}" srcOrd="0" destOrd="0" presId="urn:microsoft.com/office/officeart/2005/8/layout/orgChart1"/>
    <dgm:cxn modelId="{A13FDC71-74FB-49AE-B5F7-39123A0D3929}" type="presOf" srcId="{9112016A-AEA9-4A53-B405-1925DCB736C3}" destId="{34A63980-151C-4D0A-B2BA-7A2BBCE4040B}" srcOrd="0" destOrd="0" presId="urn:microsoft.com/office/officeart/2005/8/layout/orgChart1"/>
    <dgm:cxn modelId="{104BA7A6-4E97-4DF3-93EA-8B208C0D158E}" type="presOf" srcId="{201381AC-981B-4217-A816-2C2204C2C0F3}" destId="{CE187B92-C6DF-4E0B-94DE-170F585913CF}" srcOrd="0" destOrd="0" presId="urn:microsoft.com/office/officeart/2005/8/layout/orgChart1"/>
    <dgm:cxn modelId="{D7564C6F-A42B-4343-B3DF-D7C091BE24A1}" type="presOf" srcId="{9084D78F-636C-42DD-BB0F-35D54CFC366C}" destId="{555D5F0D-5EEC-47D7-AD0C-C1B9D247221F}" srcOrd="0" destOrd="0" presId="urn:microsoft.com/office/officeart/2005/8/layout/orgChart1"/>
    <dgm:cxn modelId="{CD49591F-D0A3-4069-97BA-8C487995060A}" type="presOf" srcId="{2A68EC65-134B-4AC8-BCDA-31CB48AE9AA5}" destId="{CB12ED7C-D387-4091-8339-907EB4AC5A50}" srcOrd="0" destOrd="0" presId="urn:microsoft.com/office/officeart/2005/8/layout/orgChart1"/>
    <dgm:cxn modelId="{C7DB465D-42C2-474E-8FE9-BB3261F36072}" type="presOf" srcId="{5922DBB1-4648-4021-9671-B6D440B408FF}" destId="{FCCCA2F8-ACFB-40F9-A96A-5965E6E75D0B}" srcOrd="0" destOrd="0" presId="urn:microsoft.com/office/officeart/2005/8/layout/orgChart1"/>
    <dgm:cxn modelId="{878AD3FF-F131-415E-B97A-B5F9518A75C2}" type="presOf" srcId="{DCD57763-6D9B-4478-8F7E-A19FB012E682}" destId="{4582DF0F-6FD9-411E-ACD5-81B6BEE63DC5}" srcOrd="0" destOrd="0" presId="urn:microsoft.com/office/officeart/2005/8/layout/orgChart1"/>
    <dgm:cxn modelId="{EE9A52E1-4E56-485A-8BD4-DE3A2C7343C5}" srcId="{8A2DA58D-8AEA-4B1F-8447-C9C37E7ACFB8}" destId="{224F6A32-4E3D-454F-BAC9-9DEA35E5FCB8}" srcOrd="1" destOrd="0" parTransId="{A6FCFEA5-0C6E-47CB-A728-C0574F87BBA0}" sibTransId="{7C309DF3-2844-4554-B8B5-EC2151BC7B1D}"/>
    <dgm:cxn modelId="{838ADC90-C8C0-4433-BB53-594D6C4CD4CC}" type="presOf" srcId="{D37E013F-71A7-4250-B1EB-11E6C0BDC7B1}" destId="{301FE4EA-85FD-44D7-93DC-93B7DD44960F}" srcOrd="0" destOrd="0" presId="urn:microsoft.com/office/officeart/2005/8/layout/orgChart1"/>
    <dgm:cxn modelId="{E804D24C-1C62-49A8-A20D-22478130798A}" type="presOf" srcId="{63A26CA7-3DE5-49B7-B03C-CCBB265A8169}" destId="{5F5541A1-7B81-46D9-B85F-FB64E2FF04CF}" srcOrd="0" destOrd="0" presId="urn:microsoft.com/office/officeart/2005/8/layout/orgChart1"/>
    <dgm:cxn modelId="{047DDDDE-0AEB-4D8A-BF71-65D417625D12}" type="presParOf" srcId="{2BD1F5F6-E0E8-4CB5-94BA-9D7C6A262294}" destId="{D3BD5115-313F-45C2-BA47-5ACB06B4FEE0}" srcOrd="0" destOrd="0" presId="urn:microsoft.com/office/officeart/2005/8/layout/orgChart1"/>
    <dgm:cxn modelId="{38EDF1DF-C6C6-4E07-B936-9CAA228301E5}" type="presParOf" srcId="{D3BD5115-313F-45C2-BA47-5ACB06B4FEE0}" destId="{B277B59E-DDBC-45D1-A082-EDCEBCB203D5}" srcOrd="0" destOrd="0" presId="urn:microsoft.com/office/officeart/2005/8/layout/orgChart1"/>
    <dgm:cxn modelId="{8141EFC5-7F62-41A3-A2A3-C77053942B25}" type="presParOf" srcId="{B277B59E-DDBC-45D1-A082-EDCEBCB203D5}" destId="{258BC1BA-C72D-4DC1-8A21-954261278BE6}" srcOrd="0" destOrd="0" presId="urn:microsoft.com/office/officeart/2005/8/layout/orgChart1"/>
    <dgm:cxn modelId="{8A2A41F5-3E80-48D7-8902-08FB00F227B5}" type="presParOf" srcId="{B277B59E-DDBC-45D1-A082-EDCEBCB203D5}" destId="{A0B908B5-45FB-42D9-8065-11B1BC77E9D3}" srcOrd="1" destOrd="0" presId="urn:microsoft.com/office/officeart/2005/8/layout/orgChart1"/>
    <dgm:cxn modelId="{EDABABFF-F80E-460F-88BD-EF3D2111B68F}" type="presParOf" srcId="{D3BD5115-313F-45C2-BA47-5ACB06B4FEE0}" destId="{23101D5B-9E20-4137-92DE-FCDD33F22C67}" srcOrd="1" destOrd="0" presId="urn:microsoft.com/office/officeart/2005/8/layout/orgChart1"/>
    <dgm:cxn modelId="{1ABC3330-F4E5-4537-A5AA-63563B2115FD}" type="presParOf" srcId="{23101D5B-9E20-4137-92DE-FCDD33F22C67}" destId="{43A363EF-20E6-43CD-AA80-D35C82B8804A}" srcOrd="0" destOrd="0" presId="urn:microsoft.com/office/officeart/2005/8/layout/orgChart1"/>
    <dgm:cxn modelId="{2291CFDE-C8B2-4FF1-8B9D-A75799FE6609}" type="presParOf" srcId="{23101D5B-9E20-4137-92DE-FCDD33F22C67}" destId="{8E8C50DC-BD22-4295-8CDD-FF735503EC3B}" srcOrd="1" destOrd="0" presId="urn:microsoft.com/office/officeart/2005/8/layout/orgChart1"/>
    <dgm:cxn modelId="{338FF5F2-5F58-442E-8854-2505B295A9FB}" type="presParOf" srcId="{8E8C50DC-BD22-4295-8CDD-FF735503EC3B}" destId="{7D95C511-5ACC-410C-A4AB-E631394326FE}" srcOrd="0" destOrd="0" presId="urn:microsoft.com/office/officeart/2005/8/layout/orgChart1"/>
    <dgm:cxn modelId="{468DA69C-3A22-4B48-980E-414FF58A9FF3}" type="presParOf" srcId="{7D95C511-5ACC-410C-A4AB-E631394326FE}" destId="{301FE4EA-85FD-44D7-93DC-93B7DD44960F}" srcOrd="0" destOrd="0" presId="urn:microsoft.com/office/officeart/2005/8/layout/orgChart1"/>
    <dgm:cxn modelId="{EC11E42E-7900-417D-A1A7-6D4BBD09080F}" type="presParOf" srcId="{7D95C511-5ACC-410C-A4AB-E631394326FE}" destId="{B13170E5-8487-4A13-8991-64331D7E722B}" srcOrd="1" destOrd="0" presId="urn:microsoft.com/office/officeart/2005/8/layout/orgChart1"/>
    <dgm:cxn modelId="{8247812F-0C02-4AC0-8E5E-DE721F291D4A}" type="presParOf" srcId="{8E8C50DC-BD22-4295-8CDD-FF735503EC3B}" destId="{647F11E2-3CC6-48EE-91AC-CC3D49A297F7}" srcOrd="1" destOrd="0" presId="urn:microsoft.com/office/officeart/2005/8/layout/orgChart1"/>
    <dgm:cxn modelId="{D9A6ACA9-172A-4D35-814C-2441CDCE8942}" type="presParOf" srcId="{8E8C50DC-BD22-4295-8CDD-FF735503EC3B}" destId="{AFE84349-7ABC-44B1-841A-37EAF6875E36}" srcOrd="2" destOrd="0" presId="urn:microsoft.com/office/officeart/2005/8/layout/orgChart1"/>
    <dgm:cxn modelId="{45EA0A4A-9CC9-426E-8611-B966E992ADBC}" type="presParOf" srcId="{23101D5B-9E20-4137-92DE-FCDD33F22C67}" destId="{D5A3FE7E-5F77-40FA-9E16-09B884EDEA3B}" srcOrd="2" destOrd="0" presId="urn:microsoft.com/office/officeart/2005/8/layout/orgChart1"/>
    <dgm:cxn modelId="{B99D0099-A8E7-464C-A84B-6C83F4936901}" type="presParOf" srcId="{23101D5B-9E20-4137-92DE-FCDD33F22C67}" destId="{7047F900-B9A7-4E7D-B8F7-F351797CB97A}" srcOrd="3" destOrd="0" presId="urn:microsoft.com/office/officeart/2005/8/layout/orgChart1"/>
    <dgm:cxn modelId="{677AC5F9-9831-4D77-970A-66A0A6CC0F8C}" type="presParOf" srcId="{7047F900-B9A7-4E7D-B8F7-F351797CB97A}" destId="{D9298392-AFC4-4E15-AE9B-306D4D306DE7}" srcOrd="0" destOrd="0" presId="urn:microsoft.com/office/officeart/2005/8/layout/orgChart1"/>
    <dgm:cxn modelId="{2968312D-3589-446B-94A5-879AC0422639}" type="presParOf" srcId="{D9298392-AFC4-4E15-AE9B-306D4D306DE7}" destId="{1F995A44-7948-45F2-8D97-756CE8CA8875}" srcOrd="0" destOrd="0" presId="urn:microsoft.com/office/officeart/2005/8/layout/orgChart1"/>
    <dgm:cxn modelId="{F6ED0760-71F2-412F-962B-BE30F3F319B0}" type="presParOf" srcId="{D9298392-AFC4-4E15-AE9B-306D4D306DE7}" destId="{C9243316-BE8C-4486-A9D6-E5DBF4700B2D}" srcOrd="1" destOrd="0" presId="urn:microsoft.com/office/officeart/2005/8/layout/orgChart1"/>
    <dgm:cxn modelId="{F7BB7802-4F4B-4293-A9C4-830428A7B60D}" type="presParOf" srcId="{7047F900-B9A7-4E7D-B8F7-F351797CB97A}" destId="{A3485F66-E28C-4F68-B2C0-99D7420F30A6}" srcOrd="1" destOrd="0" presId="urn:microsoft.com/office/officeart/2005/8/layout/orgChart1"/>
    <dgm:cxn modelId="{79FD051F-57C7-4D5A-8028-4F9037233E4E}" type="presParOf" srcId="{A3485F66-E28C-4F68-B2C0-99D7420F30A6}" destId="{91C33A26-0C4F-47F9-A01B-DA565DD1ADB3}" srcOrd="0" destOrd="0" presId="urn:microsoft.com/office/officeart/2005/8/layout/orgChart1"/>
    <dgm:cxn modelId="{B8E9A60C-E584-4747-B883-1110BA1EAFFA}" type="presParOf" srcId="{A3485F66-E28C-4F68-B2C0-99D7420F30A6}" destId="{DC7399DD-3294-492B-BAAE-101AB35522E5}" srcOrd="1" destOrd="0" presId="urn:microsoft.com/office/officeart/2005/8/layout/orgChart1"/>
    <dgm:cxn modelId="{39550F1F-4ED0-44DE-99D8-74D7DC0893FB}" type="presParOf" srcId="{DC7399DD-3294-492B-BAAE-101AB35522E5}" destId="{3B90566B-4897-4513-B7CD-B2C0AB3C1E8A}" srcOrd="0" destOrd="0" presId="urn:microsoft.com/office/officeart/2005/8/layout/orgChart1"/>
    <dgm:cxn modelId="{25FCE22B-5234-425C-91BF-D9985879BE2F}" type="presParOf" srcId="{3B90566B-4897-4513-B7CD-B2C0AB3C1E8A}" destId="{CE187B92-C6DF-4E0B-94DE-170F585913CF}" srcOrd="0" destOrd="0" presId="urn:microsoft.com/office/officeart/2005/8/layout/orgChart1"/>
    <dgm:cxn modelId="{1F5D0DD2-62D0-45ED-AFDF-563ADB9FC49A}" type="presParOf" srcId="{3B90566B-4897-4513-B7CD-B2C0AB3C1E8A}" destId="{CED53E63-AE7A-40D0-AB31-1EAFD1EB4EC4}" srcOrd="1" destOrd="0" presId="urn:microsoft.com/office/officeart/2005/8/layout/orgChart1"/>
    <dgm:cxn modelId="{ED280968-3373-4A6B-8BEA-D602EE9304DE}" type="presParOf" srcId="{DC7399DD-3294-492B-BAAE-101AB35522E5}" destId="{AE1BD9CC-EE88-4BFE-9A60-420E7B5A4640}" srcOrd="1" destOrd="0" presId="urn:microsoft.com/office/officeart/2005/8/layout/orgChart1"/>
    <dgm:cxn modelId="{E4EDD7FE-BE5D-493A-A34A-AF187D50A46A}" type="presParOf" srcId="{AE1BD9CC-EE88-4BFE-9A60-420E7B5A4640}" destId="{67B85E09-9CF9-426F-AEBF-E8E044BB0C95}" srcOrd="0" destOrd="0" presId="urn:microsoft.com/office/officeart/2005/8/layout/orgChart1"/>
    <dgm:cxn modelId="{B53D7C1C-7393-4C41-B0CC-26FA3DFA1644}" type="presParOf" srcId="{AE1BD9CC-EE88-4BFE-9A60-420E7B5A4640}" destId="{AABAE756-19C5-427B-B515-46C70555F3A0}" srcOrd="1" destOrd="0" presId="urn:microsoft.com/office/officeart/2005/8/layout/orgChart1"/>
    <dgm:cxn modelId="{62E310AD-B7F5-457E-9305-638D05102E13}" type="presParOf" srcId="{AABAE756-19C5-427B-B515-46C70555F3A0}" destId="{50E2DF3D-90BF-4027-B063-D6B47C0E02B1}" srcOrd="0" destOrd="0" presId="urn:microsoft.com/office/officeart/2005/8/layout/orgChart1"/>
    <dgm:cxn modelId="{C5607244-2DB9-4A1F-A377-9657E2DF4629}" type="presParOf" srcId="{50E2DF3D-90BF-4027-B063-D6B47C0E02B1}" destId="{7BC9019E-B5DD-4034-A8C1-45C50C3F653E}" srcOrd="0" destOrd="0" presId="urn:microsoft.com/office/officeart/2005/8/layout/orgChart1"/>
    <dgm:cxn modelId="{E32570D1-5031-48A4-AF9E-C41BF60CECF9}" type="presParOf" srcId="{50E2DF3D-90BF-4027-B063-D6B47C0E02B1}" destId="{003DE213-5C95-436B-8ABE-705DA5AEFF05}" srcOrd="1" destOrd="0" presId="urn:microsoft.com/office/officeart/2005/8/layout/orgChart1"/>
    <dgm:cxn modelId="{25C52E69-984F-4395-84CA-325694C33634}" type="presParOf" srcId="{AABAE756-19C5-427B-B515-46C70555F3A0}" destId="{DD959E46-43D1-45E8-B1EE-CA3F2BFB0249}" srcOrd="1" destOrd="0" presId="urn:microsoft.com/office/officeart/2005/8/layout/orgChart1"/>
    <dgm:cxn modelId="{D2141FA9-FE48-4D6E-AC9E-FB0E3B36105F}" type="presParOf" srcId="{DD959E46-43D1-45E8-B1EE-CA3F2BFB0249}" destId="{74792C97-259E-494F-AB17-0558BDE1EDD2}" srcOrd="0" destOrd="0" presId="urn:microsoft.com/office/officeart/2005/8/layout/orgChart1"/>
    <dgm:cxn modelId="{7FE9EAB6-5CA3-4C3F-960E-19849D086B4B}" type="presParOf" srcId="{DD959E46-43D1-45E8-B1EE-CA3F2BFB0249}" destId="{7CAAE502-B830-4BF0-945E-ECC8062A6CE9}" srcOrd="1" destOrd="0" presId="urn:microsoft.com/office/officeart/2005/8/layout/orgChart1"/>
    <dgm:cxn modelId="{477249E7-5CC3-4F4E-AA05-67F8D1B16A5F}" type="presParOf" srcId="{7CAAE502-B830-4BF0-945E-ECC8062A6CE9}" destId="{D19400A6-2D68-401B-BB20-75CD512E85CC}" srcOrd="0" destOrd="0" presId="urn:microsoft.com/office/officeart/2005/8/layout/orgChart1"/>
    <dgm:cxn modelId="{E714D3D5-BA37-44B4-A455-ADA016C1F2F8}" type="presParOf" srcId="{D19400A6-2D68-401B-BB20-75CD512E85CC}" destId="{555D5F0D-5EEC-47D7-AD0C-C1B9D247221F}" srcOrd="0" destOrd="0" presId="urn:microsoft.com/office/officeart/2005/8/layout/orgChart1"/>
    <dgm:cxn modelId="{C272AB67-4351-4D43-B14A-D4AAA9C9FB43}" type="presParOf" srcId="{D19400A6-2D68-401B-BB20-75CD512E85CC}" destId="{61326A2F-3495-428E-B399-93F644CF1227}" srcOrd="1" destOrd="0" presId="urn:microsoft.com/office/officeart/2005/8/layout/orgChart1"/>
    <dgm:cxn modelId="{CA8E59CE-DDFF-4FF4-9533-18AE278DCA5E}" type="presParOf" srcId="{7CAAE502-B830-4BF0-945E-ECC8062A6CE9}" destId="{9B44B35C-7F26-47DA-89F1-7F18DA9B3C0D}" srcOrd="1" destOrd="0" presId="urn:microsoft.com/office/officeart/2005/8/layout/orgChart1"/>
    <dgm:cxn modelId="{C4CEC732-DE85-480B-A007-114A6CD6BB02}" type="presParOf" srcId="{7CAAE502-B830-4BF0-945E-ECC8062A6CE9}" destId="{5DB9AE04-FF54-402F-BD15-9DEC7F6CCB70}" srcOrd="2" destOrd="0" presId="urn:microsoft.com/office/officeart/2005/8/layout/orgChart1"/>
    <dgm:cxn modelId="{44D84434-7A62-49A5-9B0B-250038D79A9A}" type="presParOf" srcId="{DD959E46-43D1-45E8-B1EE-CA3F2BFB0249}" destId="{30B1E1BC-D575-4EF8-BBB9-7233D9120CD6}" srcOrd="2" destOrd="0" presId="urn:microsoft.com/office/officeart/2005/8/layout/orgChart1"/>
    <dgm:cxn modelId="{1ABA0FA3-C65F-4419-BC22-B1B926951E96}" type="presParOf" srcId="{DD959E46-43D1-45E8-B1EE-CA3F2BFB0249}" destId="{0D331EAD-1A1B-407E-B05E-28C1193FB379}" srcOrd="3" destOrd="0" presId="urn:microsoft.com/office/officeart/2005/8/layout/orgChart1"/>
    <dgm:cxn modelId="{38A71E9B-8691-4C94-A6DC-348BD31F7A93}" type="presParOf" srcId="{0D331EAD-1A1B-407E-B05E-28C1193FB379}" destId="{F14F44EE-CC87-4E84-942D-15C17290D5D2}" srcOrd="0" destOrd="0" presId="urn:microsoft.com/office/officeart/2005/8/layout/orgChart1"/>
    <dgm:cxn modelId="{9C34A944-67FD-4E39-9CEF-7B41D19EDBDA}" type="presParOf" srcId="{F14F44EE-CC87-4E84-942D-15C17290D5D2}" destId="{EF841FBD-1CD8-4E7A-A59D-80D543199158}" srcOrd="0" destOrd="0" presId="urn:microsoft.com/office/officeart/2005/8/layout/orgChart1"/>
    <dgm:cxn modelId="{84D917B5-E62F-4956-A8A7-D3B0D5E83860}" type="presParOf" srcId="{F14F44EE-CC87-4E84-942D-15C17290D5D2}" destId="{ADA091E8-5611-4AD2-8044-832426CBE9B0}" srcOrd="1" destOrd="0" presId="urn:microsoft.com/office/officeart/2005/8/layout/orgChart1"/>
    <dgm:cxn modelId="{837B1955-A05E-43DF-A201-63B441FA951E}" type="presParOf" srcId="{0D331EAD-1A1B-407E-B05E-28C1193FB379}" destId="{3FB745EF-0220-4572-B162-FFC851495544}" srcOrd="1" destOrd="0" presId="urn:microsoft.com/office/officeart/2005/8/layout/orgChart1"/>
    <dgm:cxn modelId="{F998C10B-64F3-411D-9D62-CB425756C963}" type="presParOf" srcId="{3FB745EF-0220-4572-B162-FFC851495544}" destId="{6ECEC60C-B37C-4330-B644-F50F1ECAC76E}" srcOrd="0" destOrd="0" presId="urn:microsoft.com/office/officeart/2005/8/layout/orgChart1"/>
    <dgm:cxn modelId="{B7DB1D13-3EE4-42C7-BDB7-F129ED29DE6C}" type="presParOf" srcId="{3FB745EF-0220-4572-B162-FFC851495544}" destId="{DADA2DB5-DA30-40ED-8E64-694F38EB1BC6}" srcOrd="1" destOrd="0" presId="urn:microsoft.com/office/officeart/2005/8/layout/orgChart1"/>
    <dgm:cxn modelId="{47DCC855-A985-4518-9AE4-9AA8C56274DC}" type="presParOf" srcId="{DADA2DB5-DA30-40ED-8E64-694F38EB1BC6}" destId="{8091433C-FE14-4BAE-9815-9C664C2EAC29}" srcOrd="0" destOrd="0" presId="urn:microsoft.com/office/officeart/2005/8/layout/orgChart1"/>
    <dgm:cxn modelId="{DB4495AA-4E02-4DC7-8FEA-F527327B08CD}" type="presParOf" srcId="{8091433C-FE14-4BAE-9815-9C664C2EAC29}" destId="{D9578ED4-CEB5-48CF-8B2D-FB94E74B3B85}" srcOrd="0" destOrd="0" presId="urn:microsoft.com/office/officeart/2005/8/layout/orgChart1"/>
    <dgm:cxn modelId="{0CB74C25-4AB1-4D96-8F06-0D2C6ABAD6F9}" type="presParOf" srcId="{8091433C-FE14-4BAE-9815-9C664C2EAC29}" destId="{5E472C36-4A99-42E7-AC45-3AA5DB62014F}" srcOrd="1" destOrd="0" presId="urn:microsoft.com/office/officeart/2005/8/layout/orgChart1"/>
    <dgm:cxn modelId="{F180CB54-5E49-4BAD-962E-18E8535AB6EE}" type="presParOf" srcId="{DADA2DB5-DA30-40ED-8E64-694F38EB1BC6}" destId="{237F8210-F9C5-4206-8CD6-9D7E3A9F98BF}" srcOrd="1" destOrd="0" presId="urn:microsoft.com/office/officeart/2005/8/layout/orgChart1"/>
    <dgm:cxn modelId="{49198F80-991B-4A97-8DE3-26345C3A688F}" type="presParOf" srcId="{DADA2DB5-DA30-40ED-8E64-694F38EB1BC6}" destId="{886357DD-8728-4DD1-A30A-2E6D8CA2F9D5}" srcOrd="2" destOrd="0" presId="urn:microsoft.com/office/officeart/2005/8/layout/orgChart1"/>
    <dgm:cxn modelId="{819B45AB-FA95-4A82-B027-CDDD999A991F}" type="presParOf" srcId="{3FB745EF-0220-4572-B162-FFC851495544}" destId="{FCCCA2F8-ACFB-40F9-A96A-5965E6E75D0B}" srcOrd="2" destOrd="0" presId="urn:microsoft.com/office/officeart/2005/8/layout/orgChart1"/>
    <dgm:cxn modelId="{B18D5144-30BB-4108-A04A-A968A843AFFA}" type="presParOf" srcId="{3FB745EF-0220-4572-B162-FFC851495544}" destId="{309D42C4-F481-4E10-9A4B-9235C9ED1CDE}" srcOrd="3" destOrd="0" presId="urn:microsoft.com/office/officeart/2005/8/layout/orgChart1"/>
    <dgm:cxn modelId="{E0EB9ABD-D3E7-4DED-997D-9C9AA30D9BFA}" type="presParOf" srcId="{309D42C4-F481-4E10-9A4B-9235C9ED1CDE}" destId="{5CD2B6B1-DE97-4321-84BE-E0C2E5D98D26}" srcOrd="0" destOrd="0" presId="urn:microsoft.com/office/officeart/2005/8/layout/orgChart1"/>
    <dgm:cxn modelId="{08107566-F2F5-4B49-893E-8A2B6E959A6B}" type="presParOf" srcId="{5CD2B6B1-DE97-4321-84BE-E0C2E5D98D26}" destId="{FC51B406-D6B0-48DE-9BC1-699E7799BDC3}" srcOrd="0" destOrd="0" presId="urn:microsoft.com/office/officeart/2005/8/layout/orgChart1"/>
    <dgm:cxn modelId="{48ABEC32-EA7C-4B98-957A-6EE074BB6424}" type="presParOf" srcId="{5CD2B6B1-DE97-4321-84BE-E0C2E5D98D26}" destId="{B9AADDD9-83D2-4B1D-B58F-C4F6E43B15FE}" srcOrd="1" destOrd="0" presId="urn:microsoft.com/office/officeart/2005/8/layout/orgChart1"/>
    <dgm:cxn modelId="{7429A1B0-EAA7-4243-8C42-61ED3611DA2F}" type="presParOf" srcId="{309D42C4-F481-4E10-9A4B-9235C9ED1CDE}" destId="{E0E4B873-76A1-4478-B131-4F1C110DB9CA}" srcOrd="1" destOrd="0" presId="urn:microsoft.com/office/officeart/2005/8/layout/orgChart1"/>
    <dgm:cxn modelId="{ECC449B1-F91A-46D2-9044-8653878546A1}" type="presParOf" srcId="{309D42C4-F481-4E10-9A4B-9235C9ED1CDE}" destId="{AF6075B2-F02C-4790-BA5F-EF8FDEB50D11}" srcOrd="2" destOrd="0" presId="urn:microsoft.com/office/officeart/2005/8/layout/orgChart1"/>
    <dgm:cxn modelId="{48F7A788-26BF-4BF9-A138-AC6F2E9241DC}" type="presParOf" srcId="{0D331EAD-1A1B-407E-B05E-28C1193FB379}" destId="{843C1B44-B071-4AC3-9639-A16A2DA75D10}" srcOrd="2" destOrd="0" presId="urn:microsoft.com/office/officeart/2005/8/layout/orgChart1"/>
    <dgm:cxn modelId="{3FCA7471-F4AE-41D5-8B43-A392FBEAC8B7}" type="presParOf" srcId="{DD959E46-43D1-45E8-B1EE-CA3F2BFB0249}" destId="{84B08979-5623-4DC1-A928-8C5B493E79A0}" srcOrd="4" destOrd="0" presId="urn:microsoft.com/office/officeart/2005/8/layout/orgChart1"/>
    <dgm:cxn modelId="{E8EDE0FC-3341-443D-B23B-3A0E64ED13A3}" type="presParOf" srcId="{DD959E46-43D1-45E8-B1EE-CA3F2BFB0249}" destId="{41F687BE-E5A5-4159-A415-C63D68E60FF6}" srcOrd="5" destOrd="0" presId="urn:microsoft.com/office/officeart/2005/8/layout/orgChart1"/>
    <dgm:cxn modelId="{689CECFA-094C-4C7C-8985-F35B6D58608A}" type="presParOf" srcId="{41F687BE-E5A5-4159-A415-C63D68E60FF6}" destId="{D611464C-4501-410E-9E44-87BFE747D97A}" srcOrd="0" destOrd="0" presId="urn:microsoft.com/office/officeart/2005/8/layout/orgChart1"/>
    <dgm:cxn modelId="{96024919-C225-404B-BFA8-C7309E8E6960}" type="presParOf" srcId="{D611464C-4501-410E-9E44-87BFE747D97A}" destId="{F93E3D25-9026-4170-AEB9-CD101DDB940B}" srcOrd="0" destOrd="0" presId="urn:microsoft.com/office/officeart/2005/8/layout/orgChart1"/>
    <dgm:cxn modelId="{03BA0490-4D0C-4C5A-98AE-AAD1F511D207}" type="presParOf" srcId="{D611464C-4501-410E-9E44-87BFE747D97A}" destId="{35DB0B31-AFDB-452A-865E-A6D640B353C3}" srcOrd="1" destOrd="0" presId="urn:microsoft.com/office/officeart/2005/8/layout/orgChart1"/>
    <dgm:cxn modelId="{B7331949-D313-4C39-A9F6-0A61FE910CBC}" type="presParOf" srcId="{41F687BE-E5A5-4159-A415-C63D68E60FF6}" destId="{B607EA32-1C32-4E00-9409-164CE05F700C}" srcOrd="1" destOrd="0" presId="urn:microsoft.com/office/officeart/2005/8/layout/orgChart1"/>
    <dgm:cxn modelId="{AEE4F8FE-7177-4BDF-BDC6-CDAA7CEA74FC}" type="presParOf" srcId="{B607EA32-1C32-4E00-9409-164CE05F700C}" destId="{F1E5ABF0-1297-470A-8D55-D1FC23FF6A86}" srcOrd="0" destOrd="0" presId="urn:microsoft.com/office/officeart/2005/8/layout/orgChart1"/>
    <dgm:cxn modelId="{217BFC28-959F-48C3-AA47-4CC12115E7DD}" type="presParOf" srcId="{B607EA32-1C32-4E00-9409-164CE05F700C}" destId="{6ACC614E-F2F6-4267-8CAF-4DF039DAA039}" srcOrd="1" destOrd="0" presId="urn:microsoft.com/office/officeart/2005/8/layout/orgChart1"/>
    <dgm:cxn modelId="{AC046B01-9BA9-4700-A9A9-9D9B607532A8}" type="presParOf" srcId="{6ACC614E-F2F6-4267-8CAF-4DF039DAA039}" destId="{F7B892B8-9B1D-4A4C-8025-82A2E7188B5D}" srcOrd="0" destOrd="0" presId="urn:microsoft.com/office/officeart/2005/8/layout/orgChart1"/>
    <dgm:cxn modelId="{528DAE2B-4B84-4BB9-871C-2B1FF558D39C}" type="presParOf" srcId="{F7B892B8-9B1D-4A4C-8025-82A2E7188B5D}" destId="{063FB03D-2A3D-4D5A-98C2-236A4FD75425}" srcOrd="0" destOrd="0" presId="urn:microsoft.com/office/officeart/2005/8/layout/orgChart1"/>
    <dgm:cxn modelId="{043855E1-518E-492B-9368-BCABEE39E5CD}" type="presParOf" srcId="{F7B892B8-9B1D-4A4C-8025-82A2E7188B5D}" destId="{87D697B5-04FF-4198-9FCE-70E22C094421}" srcOrd="1" destOrd="0" presId="urn:microsoft.com/office/officeart/2005/8/layout/orgChart1"/>
    <dgm:cxn modelId="{EE0FAC5C-203D-43CA-8931-904204B41E0E}" type="presParOf" srcId="{6ACC614E-F2F6-4267-8CAF-4DF039DAA039}" destId="{3C77BCE2-9095-4E0D-9A21-E3C12BF41B8D}" srcOrd="1" destOrd="0" presId="urn:microsoft.com/office/officeart/2005/8/layout/orgChart1"/>
    <dgm:cxn modelId="{1A5836F1-E156-4FCC-844B-F9D6BD8F7F27}" type="presParOf" srcId="{6ACC614E-F2F6-4267-8CAF-4DF039DAA039}" destId="{71F42BD3-EF2A-482F-B59E-BCF1FBF952DA}" srcOrd="2" destOrd="0" presId="urn:microsoft.com/office/officeart/2005/8/layout/orgChart1"/>
    <dgm:cxn modelId="{2DA0E493-A31A-4A34-B05B-17D0FA838438}" type="presParOf" srcId="{B607EA32-1C32-4E00-9409-164CE05F700C}" destId="{45CCF169-B4AA-4955-ADE5-B936DB7797F5}" srcOrd="2" destOrd="0" presId="urn:microsoft.com/office/officeart/2005/8/layout/orgChart1"/>
    <dgm:cxn modelId="{792BCC51-352C-4FE9-8B64-5D56D99413D6}" type="presParOf" srcId="{B607EA32-1C32-4E00-9409-164CE05F700C}" destId="{D77DF145-D4BC-4A36-8A34-495E68872B0C}" srcOrd="3" destOrd="0" presId="urn:microsoft.com/office/officeart/2005/8/layout/orgChart1"/>
    <dgm:cxn modelId="{9BCB12D7-886F-47D2-A2FB-DA28701FA613}" type="presParOf" srcId="{D77DF145-D4BC-4A36-8A34-495E68872B0C}" destId="{BFFE8DA3-99E7-4205-A8D4-2DF59D4A59AE}" srcOrd="0" destOrd="0" presId="urn:microsoft.com/office/officeart/2005/8/layout/orgChart1"/>
    <dgm:cxn modelId="{333D261E-1CAA-4015-B314-29CBB2AD7FF6}" type="presParOf" srcId="{BFFE8DA3-99E7-4205-A8D4-2DF59D4A59AE}" destId="{F495D136-F781-439A-82CF-E03265693B0E}" srcOrd="0" destOrd="0" presId="urn:microsoft.com/office/officeart/2005/8/layout/orgChart1"/>
    <dgm:cxn modelId="{E7C80E7A-3D2D-4227-ADC7-F954E7BB300A}" type="presParOf" srcId="{BFFE8DA3-99E7-4205-A8D4-2DF59D4A59AE}" destId="{A0E8AF60-6AEF-40A8-B92B-EBCBADF78AC4}" srcOrd="1" destOrd="0" presId="urn:microsoft.com/office/officeart/2005/8/layout/orgChart1"/>
    <dgm:cxn modelId="{5EA677DB-34C3-436E-ABA1-A3EE6EAD9E25}" type="presParOf" srcId="{D77DF145-D4BC-4A36-8A34-495E68872B0C}" destId="{B9E09E2B-FB2F-475A-BD21-9A770713C110}" srcOrd="1" destOrd="0" presId="urn:microsoft.com/office/officeart/2005/8/layout/orgChart1"/>
    <dgm:cxn modelId="{9BF97E29-1755-4169-B30C-B35CE2461F55}" type="presParOf" srcId="{D77DF145-D4BC-4A36-8A34-495E68872B0C}" destId="{D3606C62-F8FE-4A79-BF8C-8F2006A331F0}" srcOrd="2" destOrd="0" presId="urn:microsoft.com/office/officeart/2005/8/layout/orgChart1"/>
    <dgm:cxn modelId="{7D1BE5A1-1C69-4BA9-A0F7-3EAB74EE775D}" type="presParOf" srcId="{B607EA32-1C32-4E00-9409-164CE05F700C}" destId="{76CA4D53-0747-466C-A50C-393C4AAB4F13}" srcOrd="4" destOrd="0" presId="urn:microsoft.com/office/officeart/2005/8/layout/orgChart1"/>
    <dgm:cxn modelId="{99431F3B-8232-462B-A50F-3834F240159D}" type="presParOf" srcId="{B607EA32-1C32-4E00-9409-164CE05F700C}" destId="{CAE8CF0D-A970-47EC-93BB-15DB0498FE37}" srcOrd="5" destOrd="0" presId="urn:microsoft.com/office/officeart/2005/8/layout/orgChart1"/>
    <dgm:cxn modelId="{91307968-914E-41EC-9715-F6A8997A65A7}" type="presParOf" srcId="{CAE8CF0D-A970-47EC-93BB-15DB0498FE37}" destId="{B3E45F80-7207-46BD-BF8B-E36306C65A37}" srcOrd="0" destOrd="0" presId="urn:microsoft.com/office/officeart/2005/8/layout/orgChart1"/>
    <dgm:cxn modelId="{FC11E5D0-6787-4BDB-BEA0-5CB231C18028}" type="presParOf" srcId="{B3E45F80-7207-46BD-BF8B-E36306C65A37}" destId="{7CC7430C-2AA7-4743-A8D7-96E83EFE4D4D}" srcOrd="0" destOrd="0" presId="urn:microsoft.com/office/officeart/2005/8/layout/orgChart1"/>
    <dgm:cxn modelId="{44B8CCE4-9186-424B-9791-AE23DD6975B3}" type="presParOf" srcId="{B3E45F80-7207-46BD-BF8B-E36306C65A37}" destId="{85E18DB8-D609-4D00-B6F6-53B9CDE84678}" srcOrd="1" destOrd="0" presId="urn:microsoft.com/office/officeart/2005/8/layout/orgChart1"/>
    <dgm:cxn modelId="{A8262F8F-AE6C-48A9-84D0-F72CD6553F5D}" type="presParOf" srcId="{CAE8CF0D-A970-47EC-93BB-15DB0498FE37}" destId="{F57AB376-46B9-4B88-A923-EC90DBA3DAD5}" srcOrd="1" destOrd="0" presId="urn:microsoft.com/office/officeart/2005/8/layout/orgChart1"/>
    <dgm:cxn modelId="{218C11F1-2CDB-408F-A7C4-DF9637082BE6}" type="presParOf" srcId="{CAE8CF0D-A970-47EC-93BB-15DB0498FE37}" destId="{13084388-35A1-4440-BA44-5679C77F1966}" srcOrd="2" destOrd="0" presId="urn:microsoft.com/office/officeart/2005/8/layout/orgChart1"/>
    <dgm:cxn modelId="{041BDB7A-E7D9-47C6-895E-FBC0E89AE7D1}" type="presParOf" srcId="{41F687BE-E5A5-4159-A415-C63D68E60FF6}" destId="{EDF6C4DE-06FB-46E5-BAAA-0AA09881F778}" srcOrd="2" destOrd="0" presId="urn:microsoft.com/office/officeart/2005/8/layout/orgChart1"/>
    <dgm:cxn modelId="{A9065738-96E9-4A0E-BD87-5607F2519A96}" type="presParOf" srcId="{DD959E46-43D1-45E8-B1EE-CA3F2BFB0249}" destId="{8D244033-1954-41C8-A191-E18833D50779}" srcOrd="6" destOrd="0" presId="urn:microsoft.com/office/officeart/2005/8/layout/orgChart1"/>
    <dgm:cxn modelId="{E523792C-2624-455B-82FF-F9F89781E5DD}" type="presParOf" srcId="{DD959E46-43D1-45E8-B1EE-CA3F2BFB0249}" destId="{B5748D08-07E4-4163-BFF1-4136FFE9D88F}" srcOrd="7" destOrd="0" presId="urn:microsoft.com/office/officeart/2005/8/layout/orgChart1"/>
    <dgm:cxn modelId="{49A3A705-47DC-4801-B813-FA0D4315E8D8}" type="presParOf" srcId="{B5748D08-07E4-4163-BFF1-4136FFE9D88F}" destId="{020D1C82-7181-48A4-BF01-86A8A667539A}" srcOrd="0" destOrd="0" presId="urn:microsoft.com/office/officeart/2005/8/layout/orgChart1"/>
    <dgm:cxn modelId="{8DEB8097-33B1-42C9-98D8-99C3AB43816F}" type="presParOf" srcId="{020D1C82-7181-48A4-BF01-86A8A667539A}" destId="{177BDE36-8C24-4EB6-8C2C-4F8D5E89FAEA}" srcOrd="0" destOrd="0" presId="urn:microsoft.com/office/officeart/2005/8/layout/orgChart1"/>
    <dgm:cxn modelId="{31774528-BDB1-4722-8311-CA0FEFD06ACA}" type="presParOf" srcId="{020D1C82-7181-48A4-BF01-86A8A667539A}" destId="{F0B14712-66FF-439F-A09E-6C663F73219D}" srcOrd="1" destOrd="0" presId="urn:microsoft.com/office/officeart/2005/8/layout/orgChart1"/>
    <dgm:cxn modelId="{BEC8261E-2045-4068-8FF8-A25E06736A79}" type="presParOf" srcId="{B5748D08-07E4-4163-BFF1-4136FFE9D88F}" destId="{C9554B5C-2DFE-4006-AB1D-3167FF2A57CF}" srcOrd="1" destOrd="0" presId="urn:microsoft.com/office/officeart/2005/8/layout/orgChart1"/>
    <dgm:cxn modelId="{C2A9FAB4-B38F-4FA7-8FD8-3A76EAE31A48}" type="presParOf" srcId="{B5748D08-07E4-4163-BFF1-4136FFE9D88F}" destId="{3AA2F0EE-1CCC-4CB5-BA1E-B2EAE7AC5E09}" srcOrd="2" destOrd="0" presId="urn:microsoft.com/office/officeart/2005/8/layout/orgChart1"/>
    <dgm:cxn modelId="{2AF30565-DFC7-4420-A0F6-7BE1AF209DAC}" type="presParOf" srcId="{AABAE756-19C5-427B-B515-46C70555F3A0}" destId="{4D469702-72FA-4A02-B159-7B4986A58288}" srcOrd="2" destOrd="0" presId="urn:microsoft.com/office/officeart/2005/8/layout/orgChart1"/>
    <dgm:cxn modelId="{A21A1516-9223-4FEB-AE46-22F80A36C390}" type="presParOf" srcId="{AE1BD9CC-EE88-4BFE-9A60-420E7B5A4640}" destId="{D8014263-7A85-4C80-BCE1-05C62447AC10}" srcOrd="2" destOrd="0" presId="urn:microsoft.com/office/officeart/2005/8/layout/orgChart1"/>
    <dgm:cxn modelId="{606B977F-7065-4240-A5C0-EC8D02D67DA6}" type="presParOf" srcId="{AE1BD9CC-EE88-4BFE-9A60-420E7B5A4640}" destId="{12287A8C-1840-4D79-B21D-F5247265BEAE}" srcOrd="3" destOrd="0" presId="urn:microsoft.com/office/officeart/2005/8/layout/orgChart1"/>
    <dgm:cxn modelId="{696981FE-6885-45BE-BCA8-B7449004498A}" type="presParOf" srcId="{12287A8C-1840-4D79-B21D-F5247265BEAE}" destId="{9DD4D7CD-DDE3-4745-A829-42C5C9AA169B}" srcOrd="0" destOrd="0" presId="urn:microsoft.com/office/officeart/2005/8/layout/orgChart1"/>
    <dgm:cxn modelId="{BBD37752-D9A6-4348-AA5D-A88D25CB2BB0}" type="presParOf" srcId="{9DD4D7CD-DDE3-4745-A829-42C5C9AA169B}" destId="{3EF5552D-7C91-43C2-9C86-AD0564F2F232}" srcOrd="0" destOrd="0" presId="urn:microsoft.com/office/officeart/2005/8/layout/orgChart1"/>
    <dgm:cxn modelId="{75B324A2-0550-48E9-8E98-35EF892FA343}" type="presParOf" srcId="{9DD4D7CD-DDE3-4745-A829-42C5C9AA169B}" destId="{A7851D94-1BDE-4796-90E4-BF26A7F25C5B}" srcOrd="1" destOrd="0" presId="urn:microsoft.com/office/officeart/2005/8/layout/orgChart1"/>
    <dgm:cxn modelId="{8CE91E15-98DB-46FB-A286-F7C86362B511}" type="presParOf" srcId="{12287A8C-1840-4D79-B21D-F5247265BEAE}" destId="{2DB645A4-4987-496A-AF7C-27AC2C2931D6}" srcOrd="1" destOrd="0" presId="urn:microsoft.com/office/officeart/2005/8/layout/orgChart1"/>
    <dgm:cxn modelId="{B28BF375-386F-4C23-A92C-4DA4317DE2EB}" type="presParOf" srcId="{12287A8C-1840-4D79-B21D-F5247265BEAE}" destId="{0DBFAB1A-F753-4736-968D-484940A57099}" srcOrd="2" destOrd="0" presId="urn:microsoft.com/office/officeart/2005/8/layout/orgChart1"/>
    <dgm:cxn modelId="{42F268B7-6E6B-42D2-9F8B-88E36565FF0E}" type="presParOf" srcId="{DC7399DD-3294-492B-BAAE-101AB35522E5}" destId="{AE458669-4C7C-47B9-9FF1-92667FBB5375}" srcOrd="2" destOrd="0" presId="urn:microsoft.com/office/officeart/2005/8/layout/orgChart1"/>
    <dgm:cxn modelId="{DA97A058-A5F6-4485-8F67-B0BD7197F0E0}" type="presParOf" srcId="{A3485F66-E28C-4F68-B2C0-99D7420F30A6}" destId="{C417CF05-606B-4F8F-A52E-D5031358EB7C}" srcOrd="2" destOrd="0" presId="urn:microsoft.com/office/officeart/2005/8/layout/orgChart1"/>
    <dgm:cxn modelId="{D909FDA0-89C5-4D8A-9516-BF9CEAAAB904}" type="presParOf" srcId="{A3485F66-E28C-4F68-B2C0-99D7420F30A6}" destId="{D22C05B7-9048-4FC3-AA26-FFEFEBB238C3}" srcOrd="3" destOrd="0" presId="urn:microsoft.com/office/officeart/2005/8/layout/orgChart1"/>
    <dgm:cxn modelId="{6C0F798D-BF00-4689-B871-CB426CC07335}" type="presParOf" srcId="{D22C05B7-9048-4FC3-AA26-FFEFEBB238C3}" destId="{1C66D68B-BEEB-4A39-BF60-6CDF91F842B8}" srcOrd="0" destOrd="0" presId="urn:microsoft.com/office/officeart/2005/8/layout/orgChart1"/>
    <dgm:cxn modelId="{1F235A89-0469-4FB0-9064-D72056B07182}" type="presParOf" srcId="{1C66D68B-BEEB-4A39-BF60-6CDF91F842B8}" destId="{78BEA427-1D88-4DAE-9C14-7E68D5FCDDCB}" srcOrd="0" destOrd="0" presId="urn:microsoft.com/office/officeart/2005/8/layout/orgChart1"/>
    <dgm:cxn modelId="{614A2962-7970-4BC2-A351-229A6ED66CF8}" type="presParOf" srcId="{1C66D68B-BEEB-4A39-BF60-6CDF91F842B8}" destId="{C23FF236-5FAE-495E-A68E-C9C0B56C622D}" srcOrd="1" destOrd="0" presId="urn:microsoft.com/office/officeart/2005/8/layout/orgChart1"/>
    <dgm:cxn modelId="{2EE1F355-DB0D-4205-A8D7-03438D6E8754}" type="presParOf" srcId="{D22C05B7-9048-4FC3-AA26-FFEFEBB238C3}" destId="{6B76B971-DF09-4E7E-86E8-4A25CDA5B19F}" srcOrd="1" destOrd="0" presId="urn:microsoft.com/office/officeart/2005/8/layout/orgChart1"/>
    <dgm:cxn modelId="{280576BD-770F-48FB-80A2-580AA9D9E39D}" type="presParOf" srcId="{D22C05B7-9048-4FC3-AA26-FFEFEBB238C3}" destId="{6282EA1E-E86B-47E5-8DBD-D53DE3E12924}" srcOrd="2" destOrd="0" presId="urn:microsoft.com/office/officeart/2005/8/layout/orgChart1"/>
    <dgm:cxn modelId="{4BCF0481-328D-42E0-9F33-DC2236A2BF47}" type="presParOf" srcId="{A3485F66-E28C-4F68-B2C0-99D7420F30A6}" destId="{4582DF0F-6FD9-411E-ACD5-81B6BEE63DC5}" srcOrd="4" destOrd="0" presId="urn:microsoft.com/office/officeart/2005/8/layout/orgChart1"/>
    <dgm:cxn modelId="{2BEE0BD1-E65B-497C-822B-06005E10CA0B}" type="presParOf" srcId="{A3485F66-E28C-4F68-B2C0-99D7420F30A6}" destId="{B391F47E-0C5B-4D24-BF93-63F26C974B6D}" srcOrd="5" destOrd="0" presId="urn:microsoft.com/office/officeart/2005/8/layout/orgChart1"/>
    <dgm:cxn modelId="{1CFB0506-0E18-4007-8220-6C9B27FA5DBD}" type="presParOf" srcId="{B391F47E-0C5B-4D24-BF93-63F26C974B6D}" destId="{BA59BDB8-DFE2-4780-9456-937B143629C0}" srcOrd="0" destOrd="0" presId="urn:microsoft.com/office/officeart/2005/8/layout/orgChart1"/>
    <dgm:cxn modelId="{50201A04-DF2E-41AF-9E05-F0396E2F6757}" type="presParOf" srcId="{BA59BDB8-DFE2-4780-9456-937B143629C0}" destId="{40F1DAA9-E227-4A69-BE33-553660CB4FC5}" srcOrd="0" destOrd="0" presId="urn:microsoft.com/office/officeart/2005/8/layout/orgChart1"/>
    <dgm:cxn modelId="{F9C08EA6-8F2E-44A5-9284-600EE1813066}" type="presParOf" srcId="{BA59BDB8-DFE2-4780-9456-937B143629C0}" destId="{D84A8F59-9BCB-4063-8779-95FB2B0E2BC9}" srcOrd="1" destOrd="0" presId="urn:microsoft.com/office/officeart/2005/8/layout/orgChart1"/>
    <dgm:cxn modelId="{B4F27C9B-DDA1-49CE-BBC0-E7EDCAED6C74}" type="presParOf" srcId="{B391F47E-0C5B-4D24-BF93-63F26C974B6D}" destId="{AE27C8B7-D182-4E3F-ADD4-FD48FDE708EE}" srcOrd="1" destOrd="0" presId="urn:microsoft.com/office/officeart/2005/8/layout/orgChart1"/>
    <dgm:cxn modelId="{4C99F1C6-F0C6-4D28-9031-02931E7B581A}" type="presParOf" srcId="{AE27C8B7-D182-4E3F-ADD4-FD48FDE708EE}" destId="{34A63980-151C-4D0A-B2BA-7A2BBCE4040B}" srcOrd="0" destOrd="0" presId="urn:microsoft.com/office/officeart/2005/8/layout/orgChart1"/>
    <dgm:cxn modelId="{C3278DE0-A34B-4566-83A8-5703F99C1977}" type="presParOf" srcId="{AE27C8B7-D182-4E3F-ADD4-FD48FDE708EE}" destId="{952A678D-BE79-43A9-B2A1-71892723F44A}" srcOrd="1" destOrd="0" presId="urn:microsoft.com/office/officeart/2005/8/layout/orgChart1"/>
    <dgm:cxn modelId="{E551A4C6-77FB-4AE3-BE8E-A1568AC45B5C}" type="presParOf" srcId="{952A678D-BE79-43A9-B2A1-71892723F44A}" destId="{A4F8A2DE-78EC-40DE-9AB3-B4FB6DF287DB}" srcOrd="0" destOrd="0" presId="urn:microsoft.com/office/officeart/2005/8/layout/orgChart1"/>
    <dgm:cxn modelId="{98B34930-91F3-4A9D-AB31-A85F56F6BE78}" type="presParOf" srcId="{A4F8A2DE-78EC-40DE-9AB3-B4FB6DF287DB}" destId="{F8FC32FE-AE62-4691-96BC-8B5A5E06FDD6}" srcOrd="0" destOrd="0" presId="urn:microsoft.com/office/officeart/2005/8/layout/orgChart1"/>
    <dgm:cxn modelId="{058281D5-3091-4039-85EC-B3F1E0072E29}" type="presParOf" srcId="{A4F8A2DE-78EC-40DE-9AB3-B4FB6DF287DB}" destId="{6C51C78F-F722-45E5-ABAF-4229F442A1C0}" srcOrd="1" destOrd="0" presId="urn:microsoft.com/office/officeart/2005/8/layout/orgChart1"/>
    <dgm:cxn modelId="{887846BF-3F4F-471F-ADB7-88A7752C0E32}" type="presParOf" srcId="{952A678D-BE79-43A9-B2A1-71892723F44A}" destId="{41A73F67-0537-45D0-AE3F-7EEDA772202E}" srcOrd="1" destOrd="0" presId="urn:microsoft.com/office/officeart/2005/8/layout/orgChart1"/>
    <dgm:cxn modelId="{810C3463-B121-432D-B3CA-5776F037C616}" type="presParOf" srcId="{952A678D-BE79-43A9-B2A1-71892723F44A}" destId="{9590B5FB-B185-458E-8F5A-605A13BB73CC}" srcOrd="2" destOrd="0" presId="urn:microsoft.com/office/officeart/2005/8/layout/orgChart1"/>
    <dgm:cxn modelId="{E3388218-4AD8-4ABD-961B-B67889124C85}" type="presParOf" srcId="{AE27C8B7-D182-4E3F-ADD4-FD48FDE708EE}" destId="{7DE2AABC-5DE9-4BFC-96E3-4E358B435523}" srcOrd="2" destOrd="0" presId="urn:microsoft.com/office/officeart/2005/8/layout/orgChart1"/>
    <dgm:cxn modelId="{237F16BE-3D02-47F3-A482-C4C5C2B8B128}" type="presParOf" srcId="{AE27C8B7-D182-4E3F-ADD4-FD48FDE708EE}" destId="{DD0C0073-F97B-4717-9339-61587A5D66DB}" srcOrd="3" destOrd="0" presId="urn:microsoft.com/office/officeart/2005/8/layout/orgChart1"/>
    <dgm:cxn modelId="{83A75062-D587-4EA9-9BB2-032BC645707B}" type="presParOf" srcId="{DD0C0073-F97B-4717-9339-61587A5D66DB}" destId="{B0688365-2ED2-45EE-9D68-381EEBA407EA}" srcOrd="0" destOrd="0" presId="urn:microsoft.com/office/officeart/2005/8/layout/orgChart1"/>
    <dgm:cxn modelId="{25A97C02-52DA-41FA-8EFA-A1F71037E257}" type="presParOf" srcId="{B0688365-2ED2-45EE-9D68-381EEBA407EA}" destId="{EA113CED-0E66-4A53-980E-93AC9E3DF3AF}" srcOrd="0" destOrd="0" presId="urn:microsoft.com/office/officeart/2005/8/layout/orgChart1"/>
    <dgm:cxn modelId="{72B6C7DB-BDB0-4914-A10C-AA376F79D394}" type="presParOf" srcId="{B0688365-2ED2-45EE-9D68-381EEBA407EA}" destId="{0C5A7AD0-9D30-44F1-9B5B-9464E4BBFC02}" srcOrd="1" destOrd="0" presId="urn:microsoft.com/office/officeart/2005/8/layout/orgChart1"/>
    <dgm:cxn modelId="{76E537CA-0BCB-45CD-9F31-6FEA2BDA9993}" type="presParOf" srcId="{DD0C0073-F97B-4717-9339-61587A5D66DB}" destId="{C173C252-5923-4AD2-984B-97DAA72A8BB4}" srcOrd="1" destOrd="0" presId="urn:microsoft.com/office/officeart/2005/8/layout/orgChart1"/>
    <dgm:cxn modelId="{45C5084F-36B2-47F6-83AB-90D351FBE14D}" type="presParOf" srcId="{DD0C0073-F97B-4717-9339-61587A5D66DB}" destId="{A3A5E555-8CAF-4CF5-BC37-B1446B21EC85}" srcOrd="2" destOrd="0" presId="urn:microsoft.com/office/officeart/2005/8/layout/orgChart1"/>
    <dgm:cxn modelId="{EE90C107-6971-4954-810B-A3968DA298F2}" type="presParOf" srcId="{AE27C8B7-D182-4E3F-ADD4-FD48FDE708EE}" destId="{C8A957DA-0544-4745-85D0-D65BC2A790F4}" srcOrd="4" destOrd="0" presId="urn:microsoft.com/office/officeart/2005/8/layout/orgChart1"/>
    <dgm:cxn modelId="{3056E45C-4478-4ECC-BD41-0B6A07DC15C2}" type="presParOf" srcId="{AE27C8B7-D182-4E3F-ADD4-FD48FDE708EE}" destId="{C559D330-D8D0-407A-84DB-E6729E734107}" srcOrd="5" destOrd="0" presId="urn:microsoft.com/office/officeart/2005/8/layout/orgChart1"/>
    <dgm:cxn modelId="{5583C6AC-A64D-4EEA-A7F5-FAB5246B6F3F}" type="presParOf" srcId="{C559D330-D8D0-407A-84DB-E6729E734107}" destId="{6A8DE7EC-DD92-4777-B090-7F86927AACE4}" srcOrd="0" destOrd="0" presId="urn:microsoft.com/office/officeart/2005/8/layout/orgChart1"/>
    <dgm:cxn modelId="{0D0DFE93-72D3-4BF7-9B6A-76FBC9E20272}" type="presParOf" srcId="{6A8DE7EC-DD92-4777-B090-7F86927AACE4}" destId="{3495AD1B-21A0-4953-B288-3BF858028215}" srcOrd="0" destOrd="0" presId="urn:microsoft.com/office/officeart/2005/8/layout/orgChart1"/>
    <dgm:cxn modelId="{0B6C5515-A6DE-41DB-9925-2FF1DF64C964}" type="presParOf" srcId="{6A8DE7EC-DD92-4777-B090-7F86927AACE4}" destId="{A4350B71-9F04-4C32-ADCA-91168B37AB0C}" srcOrd="1" destOrd="0" presId="urn:microsoft.com/office/officeart/2005/8/layout/orgChart1"/>
    <dgm:cxn modelId="{D845CCC2-B1CE-4307-969B-C30DA087FA11}" type="presParOf" srcId="{C559D330-D8D0-407A-84DB-E6729E734107}" destId="{6D080E4F-E9A1-4BF2-A1A3-27C2099B5B5D}" srcOrd="1" destOrd="0" presId="urn:microsoft.com/office/officeart/2005/8/layout/orgChart1"/>
    <dgm:cxn modelId="{D303F186-0915-476C-AB33-B5C7A6FE5B4C}" type="presParOf" srcId="{C559D330-D8D0-407A-84DB-E6729E734107}" destId="{4101FE4E-D627-48C8-AF9C-01FD04981DC4}" srcOrd="2" destOrd="0" presId="urn:microsoft.com/office/officeart/2005/8/layout/orgChart1"/>
    <dgm:cxn modelId="{0D794CE8-6F00-483C-AE66-B05235847739}" type="presParOf" srcId="{AE27C8B7-D182-4E3F-ADD4-FD48FDE708EE}" destId="{B05CE5F7-ECA3-49EB-AAFE-5CEE0A00BBB7}" srcOrd="6" destOrd="0" presId="urn:microsoft.com/office/officeart/2005/8/layout/orgChart1"/>
    <dgm:cxn modelId="{C866707E-03B1-48B2-950E-D27D3C7C03E6}" type="presParOf" srcId="{AE27C8B7-D182-4E3F-ADD4-FD48FDE708EE}" destId="{70F7BCE2-120B-46EA-9126-D1D9D04D5E82}" srcOrd="7" destOrd="0" presId="urn:microsoft.com/office/officeart/2005/8/layout/orgChart1"/>
    <dgm:cxn modelId="{9231D8AA-9C0D-4138-A820-C84843B58DC0}" type="presParOf" srcId="{70F7BCE2-120B-46EA-9126-D1D9D04D5E82}" destId="{470003CE-022D-46AE-A2FC-EC785FD176C5}" srcOrd="0" destOrd="0" presId="urn:microsoft.com/office/officeart/2005/8/layout/orgChart1"/>
    <dgm:cxn modelId="{8B288197-60B6-45F0-8FCE-92FADCA92F60}" type="presParOf" srcId="{470003CE-022D-46AE-A2FC-EC785FD176C5}" destId="{5F5541A1-7B81-46D9-B85F-FB64E2FF04CF}" srcOrd="0" destOrd="0" presId="urn:microsoft.com/office/officeart/2005/8/layout/orgChart1"/>
    <dgm:cxn modelId="{40836C6D-D39D-4CF5-8A88-7E2D93A604FF}" type="presParOf" srcId="{470003CE-022D-46AE-A2FC-EC785FD176C5}" destId="{5FC0F4D3-85AE-48DB-971F-F0A3A93451E2}" srcOrd="1" destOrd="0" presId="urn:microsoft.com/office/officeart/2005/8/layout/orgChart1"/>
    <dgm:cxn modelId="{7299C06B-AF7D-47F9-AF21-4E0FEC9BC8A8}" type="presParOf" srcId="{70F7BCE2-120B-46EA-9126-D1D9D04D5E82}" destId="{8220A5DA-0168-4C29-9F57-740ADA3D6782}" srcOrd="1" destOrd="0" presId="urn:microsoft.com/office/officeart/2005/8/layout/orgChart1"/>
    <dgm:cxn modelId="{2EEA8BA7-038D-4E97-8B3E-F634679DD4E6}" type="presParOf" srcId="{70F7BCE2-120B-46EA-9126-D1D9D04D5E82}" destId="{54CC9BA1-F120-4C95-AC26-458BD8F61324}" srcOrd="2" destOrd="0" presId="urn:microsoft.com/office/officeart/2005/8/layout/orgChart1"/>
    <dgm:cxn modelId="{D03126E3-DBCA-4CF5-94B7-D8EB24F66095}" type="presParOf" srcId="{B391F47E-0C5B-4D24-BF93-63F26C974B6D}" destId="{1CC06DD6-87FB-459C-89C1-D305FE5746D1}" srcOrd="2" destOrd="0" presId="urn:microsoft.com/office/officeart/2005/8/layout/orgChart1"/>
    <dgm:cxn modelId="{AA4CF7B1-12C3-4596-A7DC-04AC8550C5C8}" type="presParOf" srcId="{A3485F66-E28C-4F68-B2C0-99D7420F30A6}" destId="{96E1FF7E-093A-4D3F-AB7F-085B8E881607}" srcOrd="6" destOrd="0" presId="urn:microsoft.com/office/officeart/2005/8/layout/orgChart1"/>
    <dgm:cxn modelId="{C6874FD1-AE9F-44B2-837D-1D8AED287A0B}" type="presParOf" srcId="{A3485F66-E28C-4F68-B2C0-99D7420F30A6}" destId="{53BD041A-9348-4E0A-A259-B1F106857645}" srcOrd="7" destOrd="0" presId="urn:microsoft.com/office/officeart/2005/8/layout/orgChart1"/>
    <dgm:cxn modelId="{5C454C1C-9B91-4CDA-A812-C039621B8D17}" type="presParOf" srcId="{53BD041A-9348-4E0A-A259-B1F106857645}" destId="{90401FAD-FAAE-4003-8794-77A5973F49B3}" srcOrd="0" destOrd="0" presId="urn:microsoft.com/office/officeart/2005/8/layout/orgChart1"/>
    <dgm:cxn modelId="{511E0C3C-07A1-49CA-B933-63C812ABA1BF}" type="presParOf" srcId="{90401FAD-FAAE-4003-8794-77A5973F49B3}" destId="{880F399F-2B3E-4B7B-AE5B-38E06BA55296}" srcOrd="0" destOrd="0" presId="urn:microsoft.com/office/officeart/2005/8/layout/orgChart1"/>
    <dgm:cxn modelId="{1E1B7609-DF99-4B56-93F3-177E687C16B9}" type="presParOf" srcId="{90401FAD-FAAE-4003-8794-77A5973F49B3}" destId="{A85BCF90-16CB-4405-B597-CF33D3C23FC9}" srcOrd="1" destOrd="0" presId="urn:microsoft.com/office/officeart/2005/8/layout/orgChart1"/>
    <dgm:cxn modelId="{17697BEF-8F5A-400F-B361-209E46A095BE}" type="presParOf" srcId="{53BD041A-9348-4E0A-A259-B1F106857645}" destId="{9510B607-BAC8-4E9B-9CA6-8BAC10CBB31F}" srcOrd="1" destOrd="0" presId="urn:microsoft.com/office/officeart/2005/8/layout/orgChart1"/>
    <dgm:cxn modelId="{4CE4E330-A7D7-484C-924E-5EFBA26220E3}" type="presParOf" srcId="{9510B607-BAC8-4E9B-9CA6-8BAC10CBB31F}" destId="{F275E67C-73E4-4D55-B8AA-084907ECD3F5}" srcOrd="0" destOrd="0" presId="urn:microsoft.com/office/officeart/2005/8/layout/orgChart1"/>
    <dgm:cxn modelId="{AC3ED8DB-C801-4C26-9CA9-4399D8EA99BC}" type="presParOf" srcId="{9510B607-BAC8-4E9B-9CA6-8BAC10CBB31F}" destId="{4D3744DC-102C-4728-A01E-0BC3B6EC1423}" srcOrd="1" destOrd="0" presId="urn:microsoft.com/office/officeart/2005/8/layout/orgChart1"/>
    <dgm:cxn modelId="{EF826C22-29AD-4210-8B46-1B7A0A7EFE9D}" type="presParOf" srcId="{4D3744DC-102C-4728-A01E-0BC3B6EC1423}" destId="{131E2D27-3FD7-4DB7-BB21-4B5115283F3F}" srcOrd="0" destOrd="0" presId="urn:microsoft.com/office/officeart/2005/8/layout/orgChart1"/>
    <dgm:cxn modelId="{CDB4CFA8-CC19-4F37-A8E6-8BA328B64664}" type="presParOf" srcId="{131E2D27-3FD7-4DB7-BB21-4B5115283F3F}" destId="{CB12ED7C-D387-4091-8339-907EB4AC5A50}" srcOrd="0" destOrd="0" presId="urn:microsoft.com/office/officeart/2005/8/layout/orgChart1"/>
    <dgm:cxn modelId="{958EE829-F21F-40F9-A209-15005D407E54}" type="presParOf" srcId="{131E2D27-3FD7-4DB7-BB21-4B5115283F3F}" destId="{591E8040-FA01-4C77-94E3-5E3AE79F2016}" srcOrd="1" destOrd="0" presId="urn:microsoft.com/office/officeart/2005/8/layout/orgChart1"/>
    <dgm:cxn modelId="{1745FF0A-4811-494C-99F9-CB459504A564}" type="presParOf" srcId="{4D3744DC-102C-4728-A01E-0BC3B6EC1423}" destId="{F22229A9-C72A-4F64-A714-96D369747A04}" srcOrd="1" destOrd="0" presId="urn:microsoft.com/office/officeart/2005/8/layout/orgChart1"/>
    <dgm:cxn modelId="{B2F49B94-A0D3-4B38-96AA-F86B4B5358DA}" type="presParOf" srcId="{4D3744DC-102C-4728-A01E-0BC3B6EC1423}" destId="{42B65CE9-BCA0-42C7-ABBC-72948A4350F3}" srcOrd="2" destOrd="0" presId="urn:microsoft.com/office/officeart/2005/8/layout/orgChart1"/>
    <dgm:cxn modelId="{04FC50D6-AE87-48E4-A67E-0881E47F5D40}" type="presParOf" srcId="{9510B607-BAC8-4E9B-9CA6-8BAC10CBB31F}" destId="{9990A1B6-5A26-431A-A804-00A4BAE474FC}" srcOrd="2" destOrd="0" presId="urn:microsoft.com/office/officeart/2005/8/layout/orgChart1"/>
    <dgm:cxn modelId="{2035B48E-92E1-422D-8D85-C38E1003E0B4}" type="presParOf" srcId="{9510B607-BAC8-4E9B-9CA6-8BAC10CBB31F}" destId="{BF9C1C4A-0A9D-4C02-B3B1-DF8861033BDB}" srcOrd="3" destOrd="0" presId="urn:microsoft.com/office/officeart/2005/8/layout/orgChart1"/>
    <dgm:cxn modelId="{53021253-7F45-479D-9BBD-EC13CCCBBD85}" type="presParOf" srcId="{BF9C1C4A-0A9D-4C02-B3B1-DF8861033BDB}" destId="{74CAE6E6-218C-49A2-936D-C7899B815204}" srcOrd="0" destOrd="0" presId="urn:microsoft.com/office/officeart/2005/8/layout/orgChart1"/>
    <dgm:cxn modelId="{289F306F-7E55-42B1-9F98-AE72D3D5481C}" type="presParOf" srcId="{74CAE6E6-218C-49A2-936D-C7899B815204}" destId="{A62FC12A-A78B-4F0D-A886-77B57C40C4C6}" srcOrd="0" destOrd="0" presId="urn:microsoft.com/office/officeart/2005/8/layout/orgChart1"/>
    <dgm:cxn modelId="{B385CB6C-9F6C-4E5D-B1D0-8D563F51BCF1}" type="presParOf" srcId="{74CAE6E6-218C-49A2-936D-C7899B815204}" destId="{1B5EE17F-69AF-4567-9DE5-A38C9C0654F8}" srcOrd="1" destOrd="0" presId="urn:microsoft.com/office/officeart/2005/8/layout/orgChart1"/>
    <dgm:cxn modelId="{5A9B1C81-2DB9-4946-862B-E549695456BD}" type="presParOf" srcId="{BF9C1C4A-0A9D-4C02-B3B1-DF8861033BDB}" destId="{CE9A0500-9B64-4E29-8155-E0ACB06A5209}" srcOrd="1" destOrd="0" presId="urn:microsoft.com/office/officeart/2005/8/layout/orgChart1"/>
    <dgm:cxn modelId="{754EB3E2-1599-46BA-910F-C23B63D56CF7}" type="presParOf" srcId="{BF9C1C4A-0A9D-4C02-B3B1-DF8861033BDB}" destId="{2718EDF5-1E60-496F-A49E-B3CD438C3691}" srcOrd="2" destOrd="0" presId="urn:microsoft.com/office/officeart/2005/8/layout/orgChart1"/>
    <dgm:cxn modelId="{B360C7C8-FBD5-4906-8DDB-013F252A647F}" type="presParOf" srcId="{53BD041A-9348-4E0A-A259-B1F106857645}" destId="{8C80B0B3-C0C3-439F-A8DC-2F106E41BA9E}" srcOrd="2" destOrd="0" presId="urn:microsoft.com/office/officeart/2005/8/layout/orgChart1"/>
    <dgm:cxn modelId="{5191268A-E635-4379-87CB-896BE23FF73B}" type="presParOf" srcId="{7047F900-B9A7-4E7D-B8F7-F351797CB97A}" destId="{65C64D8D-9953-4D4E-8DAE-111A574A1153}" srcOrd="2" destOrd="0" presId="urn:microsoft.com/office/officeart/2005/8/layout/orgChart1"/>
    <dgm:cxn modelId="{C8CB612C-1EA6-4EFC-88F6-FFDD78804FDC}" type="presParOf" srcId="{D3BD5115-313F-45C2-BA47-5ACB06B4FEE0}" destId="{C0147D6D-11F8-44C0-992E-15EF6E1548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0A1B6-5A26-431A-A804-00A4BAE474FC}">
      <dsp:nvSpPr>
        <dsp:cNvPr id="0" name=""/>
        <dsp:cNvSpPr/>
      </dsp:nvSpPr>
      <dsp:spPr>
        <a:xfrm>
          <a:off x="7657463" y="1917432"/>
          <a:ext cx="149466" cy="116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36"/>
              </a:lnTo>
              <a:lnTo>
                <a:pt x="149466" y="11658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5E67C-73E4-4D55-B8AA-084907ECD3F5}">
      <dsp:nvSpPr>
        <dsp:cNvPr id="0" name=""/>
        <dsp:cNvSpPr/>
      </dsp:nvSpPr>
      <dsp:spPr>
        <a:xfrm>
          <a:off x="7657463" y="1917432"/>
          <a:ext cx="149466" cy="45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363"/>
              </a:lnTo>
              <a:lnTo>
                <a:pt x="149466" y="4583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1FF7E-093A-4D3F-AB7F-085B8E881607}">
      <dsp:nvSpPr>
        <dsp:cNvPr id="0" name=""/>
        <dsp:cNvSpPr/>
      </dsp:nvSpPr>
      <dsp:spPr>
        <a:xfrm>
          <a:off x="6247499" y="1209958"/>
          <a:ext cx="1808541" cy="209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26"/>
              </a:lnTo>
              <a:lnTo>
                <a:pt x="1808541" y="104626"/>
              </a:lnTo>
              <a:lnTo>
                <a:pt x="1808541" y="2092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CE5F7-ECA3-49EB-AAFE-5CEE0A00BBB7}">
      <dsp:nvSpPr>
        <dsp:cNvPr id="0" name=""/>
        <dsp:cNvSpPr/>
      </dsp:nvSpPr>
      <dsp:spPr>
        <a:xfrm>
          <a:off x="6451769" y="1917432"/>
          <a:ext cx="149466" cy="2580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0783"/>
              </a:lnTo>
              <a:lnTo>
                <a:pt x="149466" y="25807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957DA-0544-4745-85D0-D65BC2A790F4}">
      <dsp:nvSpPr>
        <dsp:cNvPr id="0" name=""/>
        <dsp:cNvSpPr/>
      </dsp:nvSpPr>
      <dsp:spPr>
        <a:xfrm>
          <a:off x="6451769" y="1917432"/>
          <a:ext cx="149466" cy="187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310"/>
              </a:lnTo>
              <a:lnTo>
                <a:pt x="149466" y="18733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2AABC-5DE9-4BFC-96E3-4E358B435523}">
      <dsp:nvSpPr>
        <dsp:cNvPr id="0" name=""/>
        <dsp:cNvSpPr/>
      </dsp:nvSpPr>
      <dsp:spPr>
        <a:xfrm>
          <a:off x="6451769" y="1917432"/>
          <a:ext cx="149466" cy="116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36"/>
              </a:lnTo>
              <a:lnTo>
                <a:pt x="149466" y="11658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63980-151C-4D0A-B2BA-7A2BBCE4040B}">
      <dsp:nvSpPr>
        <dsp:cNvPr id="0" name=""/>
        <dsp:cNvSpPr/>
      </dsp:nvSpPr>
      <dsp:spPr>
        <a:xfrm>
          <a:off x="6451769" y="1917432"/>
          <a:ext cx="149466" cy="45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363"/>
              </a:lnTo>
              <a:lnTo>
                <a:pt x="149466" y="4583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82DF0F-6FD9-411E-ACD5-81B6BEE63DC5}">
      <dsp:nvSpPr>
        <dsp:cNvPr id="0" name=""/>
        <dsp:cNvSpPr/>
      </dsp:nvSpPr>
      <dsp:spPr>
        <a:xfrm>
          <a:off x="6247499" y="1209958"/>
          <a:ext cx="602847" cy="209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26"/>
              </a:lnTo>
              <a:lnTo>
                <a:pt x="602847" y="104626"/>
              </a:lnTo>
              <a:lnTo>
                <a:pt x="602847" y="2092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7CF05-606B-4F8F-A52E-D5031358EB7C}">
      <dsp:nvSpPr>
        <dsp:cNvPr id="0" name=""/>
        <dsp:cNvSpPr/>
      </dsp:nvSpPr>
      <dsp:spPr>
        <a:xfrm>
          <a:off x="5644651" y="1209958"/>
          <a:ext cx="602847" cy="209252"/>
        </a:xfrm>
        <a:custGeom>
          <a:avLst/>
          <a:gdLst/>
          <a:ahLst/>
          <a:cxnLst/>
          <a:rect l="0" t="0" r="0" b="0"/>
          <a:pathLst>
            <a:path>
              <a:moveTo>
                <a:pt x="602847" y="0"/>
              </a:moveTo>
              <a:lnTo>
                <a:pt x="602847" y="104626"/>
              </a:lnTo>
              <a:lnTo>
                <a:pt x="0" y="104626"/>
              </a:lnTo>
              <a:lnTo>
                <a:pt x="0" y="2092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14263-7A85-4C80-BCE1-05C62447AC10}">
      <dsp:nvSpPr>
        <dsp:cNvPr id="0" name=""/>
        <dsp:cNvSpPr/>
      </dsp:nvSpPr>
      <dsp:spPr>
        <a:xfrm>
          <a:off x="4438957" y="1917432"/>
          <a:ext cx="602847" cy="209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26"/>
              </a:lnTo>
              <a:lnTo>
                <a:pt x="602847" y="104626"/>
              </a:lnTo>
              <a:lnTo>
                <a:pt x="602847" y="2092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44033-1954-41C8-A191-E18833D50779}">
      <dsp:nvSpPr>
        <dsp:cNvPr id="0" name=""/>
        <dsp:cNvSpPr/>
      </dsp:nvSpPr>
      <dsp:spPr>
        <a:xfrm>
          <a:off x="3836110" y="2624905"/>
          <a:ext cx="1808541" cy="209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26"/>
              </a:lnTo>
              <a:lnTo>
                <a:pt x="1808541" y="104626"/>
              </a:lnTo>
              <a:lnTo>
                <a:pt x="1808541" y="2092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A4D53-0747-466C-A50C-393C4AAB4F13}">
      <dsp:nvSpPr>
        <dsp:cNvPr id="0" name=""/>
        <dsp:cNvSpPr/>
      </dsp:nvSpPr>
      <dsp:spPr>
        <a:xfrm>
          <a:off x="4040381" y="3332379"/>
          <a:ext cx="149466" cy="1873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3310"/>
              </a:lnTo>
              <a:lnTo>
                <a:pt x="149466" y="18733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CF169-B4AA-4955-ADE5-B936DB7797F5}">
      <dsp:nvSpPr>
        <dsp:cNvPr id="0" name=""/>
        <dsp:cNvSpPr/>
      </dsp:nvSpPr>
      <dsp:spPr>
        <a:xfrm>
          <a:off x="4040381" y="3332379"/>
          <a:ext cx="149466" cy="116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36"/>
              </a:lnTo>
              <a:lnTo>
                <a:pt x="149466" y="11658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5ABF0-1297-470A-8D55-D1FC23FF6A86}">
      <dsp:nvSpPr>
        <dsp:cNvPr id="0" name=""/>
        <dsp:cNvSpPr/>
      </dsp:nvSpPr>
      <dsp:spPr>
        <a:xfrm>
          <a:off x="4040381" y="3332379"/>
          <a:ext cx="149466" cy="45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363"/>
              </a:lnTo>
              <a:lnTo>
                <a:pt x="149466" y="4583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B08979-5623-4DC1-A928-8C5B493E79A0}">
      <dsp:nvSpPr>
        <dsp:cNvPr id="0" name=""/>
        <dsp:cNvSpPr/>
      </dsp:nvSpPr>
      <dsp:spPr>
        <a:xfrm>
          <a:off x="3836110" y="2624905"/>
          <a:ext cx="602847" cy="209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26"/>
              </a:lnTo>
              <a:lnTo>
                <a:pt x="602847" y="104626"/>
              </a:lnTo>
              <a:lnTo>
                <a:pt x="602847" y="2092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CA2F8-ACFB-40F9-A96A-5965E6E75D0B}">
      <dsp:nvSpPr>
        <dsp:cNvPr id="0" name=""/>
        <dsp:cNvSpPr/>
      </dsp:nvSpPr>
      <dsp:spPr>
        <a:xfrm>
          <a:off x="2834686" y="3332379"/>
          <a:ext cx="149466" cy="1165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5836"/>
              </a:lnTo>
              <a:lnTo>
                <a:pt x="149466" y="11658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EC60C-B37C-4330-B644-F50F1ECAC76E}">
      <dsp:nvSpPr>
        <dsp:cNvPr id="0" name=""/>
        <dsp:cNvSpPr/>
      </dsp:nvSpPr>
      <dsp:spPr>
        <a:xfrm>
          <a:off x="2834686" y="3332379"/>
          <a:ext cx="149466" cy="45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8363"/>
              </a:lnTo>
              <a:lnTo>
                <a:pt x="149466" y="45836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1E1BC-D575-4EF8-BBB9-7233D9120CD6}">
      <dsp:nvSpPr>
        <dsp:cNvPr id="0" name=""/>
        <dsp:cNvSpPr/>
      </dsp:nvSpPr>
      <dsp:spPr>
        <a:xfrm>
          <a:off x="3233263" y="2624905"/>
          <a:ext cx="602847" cy="209252"/>
        </a:xfrm>
        <a:custGeom>
          <a:avLst/>
          <a:gdLst/>
          <a:ahLst/>
          <a:cxnLst/>
          <a:rect l="0" t="0" r="0" b="0"/>
          <a:pathLst>
            <a:path>
              <a:moveTo>
                <a:pt x="602847" y="0"/>
              </a:moveTo>
              <a:lnTo>
                <a:pt x="602847" y="104626"/>
              </a:lnTo>
              <a:lnTo>
                <a:pt x="0" y="104626"/>
              </a:lnTo>
              <a:lnTo>
                <a:pt x="0" y="2092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792C97-259E-494F-AB17-0558BDE1EDD2}">
      <dsp:nvSpPr>
        <dsp:cNvPr id="0" name=""/>
        <dsp:cNvSpPr/>
      </dsp:nvSpPr>
      <dsp:spPr>
        <a:xfrm>
          <a:off x="2027569" y="2624905"/>
          <a:ext cx="1808541" cy="209252"/>
        </a:xfrm>
        <a:custGeom>
          <a:avLst/>
          <a:gdLst/>
          <a:ahLst/>
          <a:cxnLst/>
          <a:rect l="0" t="0" r="0" b="0"/>
          <a:pathLst>
            <a:path>
              <a:moveTo>
                <a:pt x="1808541" y="0"/>
              </a:moveTo>
              <a:lnTo>
                <a:pt x="1808541" y="104626"/>
              </a:lnTo>
              <a:lnTo>
                <a:pt x="0" y="104626"/>
              </a:lnTo>
              <a:lnTo>
                <a:pt x="0" y="2092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85E09-9CF9-426F-AEBF-E8E044BB0C95}">
      <dsp:nvSpPr>
        <dsp:cNvPr id="0" name=""/>
        <dsp:cNvSpPr/>
      </dsp:nvSpPr>
      <dsp:spPr>
        <a:xfrm>
          <a:off x="3836110" y="1917432"/>
          <a:ext cx="602847" cy="209252"/>
        </a:xfrm>
        <a:custGeom>
          <a:avLst/>
          <a:gdLst/>
          <a:ahLst/>
          <a:cxnLst/>
          <a:rect l="0" t="0" r="0" b="0"/>
          <a:pathLst>
            <a:path>
              <a:moveTo>
                <a:pt x="602847" y="0"/>
              </a:moveTo>
              <a:lnTo>
                <a:pt x="602847" y="104626"/>
              </a:lnTo>
              <a:lnTo>
                <a:pt x="0" y="104626"/>
              </a:lnTo>
              <a:lnTo>
                <a:pt x="0" y="20925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33A26-0C4F-47F9-A01B-DA565DD1ADB3}">
      <dsp:nvSpPr>
        <dsp:cNvPr id="0" name=""/>
        <dsp:cNvSpPr/>
      </dsp:nvSpPr>
      <dsp:spPr>
        <a:xfrm>
          <a:off x="4438957" y="1209958"/>
          <a:ext cx="1808541" cy="209252"/>
        </a:xfrm>
        <a:custGeom>
          <a:avLst/>
          <a:gdLst/>
          <a:ahLst/>
          <a:cxnLst/>
          <a:rect l="0" t="0" r="0" b="0"/>
          <a:pathLst>
            <a:path>
              <a:moveTo>
                <a:pt x="1808541" y="0"/>
              </a:moveTo>
              <a:lnTo>
                <a:pt x="1808541" y="104626"/>
              </a:lnTo>
              <a:lnTo>
                <a:pt x="0" y="104626"/>
              </a:lnTo>
              <a:lnTo>
                <a:pt x="0" y="2092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3FE7E-5F77-40FA-9E16-09B884EDEA3B}">
      <dsp:nvSpPr>
        <dsp:cNvPr id="0" name=""/>
        <dsp:cNvSpPr/>
      </dsp:nvSpPr>
      <dsp:spPr>
        <a:xfrm>
          <a:off x="5644651" y="502485"/>
          <a:ext cx="602847" cy="209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626"/>
              </a:lnTo>
              <a:lnTo>
                <a:pt x="602847" y="104626"/>
              </a:lnTo>
              <a:lnTo>
                <a:pt x="602847" y="2092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363EF-20E6-43CD-AA80-D35C82B8804A}">
      <dsp:nvSpPr>
        <dsp:cNvPr id="0" name=""/>
        <dsp:cNvSpPr/>
      </dsp:nvSpPr>
      <dsp:spPr>
        <a:xfrm>
          <a:off x="5041804" y="502485"/>
          <a:ext cx="602847" cy="209252"/>
        </a:xfrm>
        <a:custGeom>
          <a:avLst/>
          <a:gdLst/>
          <a:ahLst/>
          <a:cxnLst/>
          <a:rect l="0" t="0" r="0" b="0"/>
          <a:pathLst>
            <a:path>
              <a:moveTo>
                <a:pt x="602847" y="0"/>
              </a:moveTo>
              <a:lnTo>
                <a:pt x="602847" y="104626"/>
              </a:lnTo>
              <a:lnTo>
                <a:pt x="0" y="104626"/>
              </a:lnTo>
              <a:lnTo>
                <a:pt x="0" y="2092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BC1BA-C72D-4DC1-8A21-954261278BE6}">
      <dsp:nvSpPr>
        <dsp:cNvPr id="0" name=""/>
        <dsp:cNvSpPr/>
      </dsp:nvSpPr>
      <dsp:spPr>
        <a:xfrm>
          <a:off x="5146431" y="4264"/>
          <a:ext cx="996441" cy="4982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Future Valuation</a:t>
          </a:r>
        </a:p>
      </dsp:txBody>
      <dsp:txXfrm>
        <a:off x="5146431" y="4264"/>
        <a:ext cx="996441" cy="498220"/>
      </dsp:txXfrm>
    </dsp:sp>
    <dsp:sp modelId="{301FE4EA-85FD-44D7-93DC-93B7DD44960F}">
      <dsp:nvSpPr>
        <dsp:cNvPr id="0" name=""/>
        <dsp:cNvSpPr/>
      </dsp:nvSpPr>
      <dsp:spPr>
        <a:xfrm>
          <a:off x="4543584" y="711737"/>
          <a:ext cx="996441" cy="49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Current Valuation</a:t>
          </a:r>
        </a:p>
      </dsp:txBody>
      <dsp:txXfrm>
        <a:off x="4543584" y="711737"/>
        <a:ext cx="996441" cy="498220"/>
      </dsp:txXfrm>
    </dsp:sp>
    <dsp:sp modelId="{1F995A44-7948-45F2-8D97-756CE8CA8875}">
      <dsp:nvSpPr>
        <dsp:cNvPr id="0" name=""/>
        <dsp:cNvSpPr/>
      </dsp:nvSpPr>
      <dsp:spPr>
        <a:xfrm>
          <a:off x="5749278" y="711737"/>
          <a:ext cx="996441" cy="498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Growth</a:t>
          </a:r>
        </a:p>
      </dsp:txBody>
      <dsp:txXfrm>
        <a:off x="5749278" y="711737"/>
        <a:ext cx="996441" cy="498220"/>
      </dsp:txXfrm>
    </dsp:sp>
    <dsp:sp modelId="{CE187B92-C6DF-4E0B-94DE-170F585913CF}">
      <dsp:nvSpPr>
        <dsp:cNvPr id="0" name=""/>
        <dsp:cNvSpPr/>
      </dsp:nvSpPr>
      <dsp:spPr>
        <a:xfrm>
          <a:off x="3940736" y="1419211"/>
          <a:ext cx="996441" cy="498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Human</a:t>
          </a:r>
          <a:br>
            <a:rPr lang="en-US" sz="1200" kern="1200" dirty="0"/>
          </a:br>
          <a:r>
            <a:rPr lang="en-US" sz="1200" kern="1200" dirty="0"/>
            <a:t>Capital</a:t>
          </a:r>
        </a:p>
      </dsp:txBody>
      <dsp:txXfrm>
        <a:off x="3940736" y="1419211"/>
        <a:ext cx="996441" cy="498220"/>
      </dsp:txXfrm>
    </dsp:sp>
    <dsp:sp modelId="{7BC9019E-B5DD-4034-A8C1-45C50C3F653E}">
      <dsp:nvSpPr>
        <dsp:cNvPr id="0" name=""/>
        <dsp:cNvSpPr/>
      </dsp:nvSpPr>
      <dsp:spPr>
        <a:xfrm>
          <a:off x="3337889" y="2126684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Team </a:t>
          </a:r>
          <a:br>
            <a:rPr lang="en-US" sz="1200" kern="1200" dirty="0"/>
          </a:br>
          <a:r>
            <a:rPr lang="en-US" sz="1200" kern="1200" dirty="0"/>
            <a:t>Member [n]</a:t>
          </a:r>
        </a:p>
      </dsp:txBody>
      <dsp:txXfrm>
        <a:off x="3337889" y="2126684"/>
        <a:ext cx="996441" cy="498220"/>
      </dsp:txXfrm>
    </dsp:sp>
    <dsp:sp modelId="{555D5F0D-5EEC-47D7-AD0C-C1B9D247221F}">
      <dsp:nvSpPr>
        <dsp:cNvPr id="0" name=""/>
        <dsp:cNvSpPr/>
      </dsp:nvSpPr>
      <dsp:spPr>
        <a:xfrm>
          <a:off x="1529348" y="2834158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Contribution</a:t>
          </a:r>
          <a:br>
            <a:rPr lang="en-US" sz="1200" kern="1200" dirty="0"/>
          </a:br>
          <a:r>
            <a:rPr lang="en-US" sz="1200" kern="1200" dirty="0"/>
            <a:t>to Team</a:t>
          </a:r>
        </a:p>
      </dsp:txBody>
      <dsp:txXfrm>
        <a:off x="1529348" y="2834158"/>
        <a:ext cx="996441" cy="498220"/>
      </dsp:txXfrm>
    </dsp:sp>
    <dsp:sp modelId="{EF841FBD-1CD8-4E7A-A59D-80D543199158}">
      <dsp:nvSpPr>
        <dsp:cNvPr id="0" name=""/>
        <dsp:cNvSpPr/>
      </dsp:nvSpPr>
      <dsp:spPr>
        <a:xfrm>
          <a:off x="2735042" y="2834158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Characteristics</a:t>
          </a:r>
        </a:p>
      </dsp:txBody>
      <dsp:txXfrm>
        <a:off x="2735042" y="2834158"/>
        <a:ext cx="996441" cy="498220"/>
      </dsp:txXfrm>
    </dsp:sp>
    <dsp:sp modelId="{D9578ED4-CEB5-48CF-8B2D-FB94E74B3B85}">
      <dsp:nvSpPr>
        <dsp:cNvPr id="0" name=""/>
        <dsp:cNvSpPr/>
      </dsp:nvSpPr>
      <dsp:spPr>
        <a:xfrm>
          <a:off x="2984153" y="3541631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Demographics</a:t>
          </a:r>
        </a:p>
      </dsp:txBody>
      <dsp:txXfrm>
        <a:off x="2984153" y="3541631"/>
        <a:ext cx="996441" cy="498220"/>
      </dsp:txXfrm>
    </dsp:sp>
    <dsp:sp modelId="{FC51B406-D6B0-48DE-9BC1-699E7799BDC3}">
      <dsp:nvSpPr>
        <dsp:cNvPr id="0" name=""/>
        <dsp:cNvSpPr/>
      </dsp:nvSpPr>
      <dsp:spPr>
        <a:xfrm>
          <a:off x="2984153" y="4249105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Psychographics</a:t>
          </a:r>
        </a:p>
      </dsp:txBody>
      <dsp:txXfrm>
        <a:off x="2984153" y="4249105"/>
        <a:ext cx="996441" cy="498220"/>
      </dsp:txXfrm>
    </dsp:sp>
    <dsp:sp modelId="{F93E3D25-9026-4170-AEB9-CD101DDB940B}">
      <dsp:nvSpPr>
        <dsp:cNvPr id="0" name=""/>
        <dsp:cNvSpPr/>
      </dsp:nvSpPr>
      <dsp:spPr>
        <a:xfrm>
          <a:off x="3940736" y="2834158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History</a:t>
          </a:r>
          <a:endParaRPr lang="en-US" sz="1200" kern="1200" dirty="0"/>
        </a:p>
      </dsp:txBody>
      <dsp:txXfrm>
        <a:off x="3940736" y="2834158"/>
        <a:ext cx="996441" cy="498220"/>
      </dsp:txXfrm>
    </dsp:sp>
    <dsp:sp modelId="{063FB03D-2A3D-4D5A-98C2-236A4FD75425}">
      <dsp:nvSpPr>
        <dsp:cNvPr id="0" name=""/>
        <dsp:cNvSpPr/>
      </dsp:nvSpPr>
      <dsp:spPr>
        <a:xfrm>
          <a:off x="4189847" y="3541631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Education</a:t>
          </a:r>
        </a:p>
      </dsp:txBody>
      <dsp:txXfrm>
        <a:off x="4189847" y="3541631"/>
        <a:ext cx="996441" cy="498220"/>
      </dsp:txXfrm>
    </dsp:sp>
    <dsp:sp modelId="{F495D136-F781-439A-82CF-E03265693B0E}">
      <dsp:nvSpPr>
        <dsp:cNvPr id="0" name=""/>
        <dsp:cNvSpPr/>
      </dsp:nvSpPr>
      <dsp:spPr>
        <a:xfrm>
          <a:off x="4189847" y="4249105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Employment</a:t>
          </a:r>
        </a:p>
      </dsp:txBody>
      <dsp:txXfrm>
        <a:off x="4189847" y="4249105"/>
        <a:ext cx="996441" cy="498220"/>
      </dsp:txXfrm>
    </dsp:sp>
    <dsp:sp modelId="{7CC7430C-2AA7-4743-A8D7-96E83EFE4D4D}">
      <dsp:nvSpPr>
        <dsp:cNvPr id="0" name=""/>
        <dsp:cNvSpPr/>
      </dsp:nvSpPr>
      <dsp:spPr>
        <a:xfrm>
          <a:off x="4189847" y="4956578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Founded Startups</a:t>
          </a:r>
        </a:p>
      </dsp:txBody>
      <dsp:txXfrm>
        <a:off x="4189847" y="4956578"/>
        <a:ext cx="996441" cy="498220"/>
      </dsp:txXfrm>
    </dsp:sp>
    <dsp:sp modelId="{177BDE36-8C24-4EB6-8C2C-4F8D5E89FAEA}">
      <dsp:nvSpPr>
        <dsp:cNvPr id="0" name=""/>
        <dsp:cNvSpPr/>
      </dsp:nvSpPr>
      <dsp:spPr>
        <a:xfrm>
          <a:off x="5146431" y="2834158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Social</a:t>
          </a:r>
          <a:br>
            <a:rPr lang="en-US" sz="1200" kern="1200" dirty="0"/>
          </a:br>
          <a:r>
            <a:rPr lang="en-US" sz="1200" kern="1200" dirty="0"/>
            <a:t>Capital</a:t>
          </a:r>
        </a:p>
      </dsp:txBody>
      <dsp:txXfrm>
        <a:off x="5146431" y="2834158"/>
        <a:ext cx="996441" cy="498220"/>
      </dsp:txXfrm>
    </dsp:sp>
    <dsp:sp modelId="{3EF5552D-7C91-43C2-9C86-AD0564F2F232}">
      <dsp:nvSpPr>
        <dsp:cNvPr id="0" name=""/>
        <dsp:cNvSpPr/>
      </dsp:nvSpPr>
      <dsp:spPr>
        <a:xfrm>
          <a:off x="4543584" y="2126684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Team</a:t>
          </a:r>
          <a:br>
            <a:rPr lang="en-US" sz="1200" kern="1200" dirty="0"/>
          </a:br>
          <a:r>
            <a:rPr lang="en-US" sz="1200" kern="1200" dirty="0"/>
            <a:t>Dynamics</a:t>
          </a:r>
        </a:p>
      </dsp:txBody>
      <dsp:txXfrm>
        <a:off x="4543584" y="2126684"/>
        <a:ext cx="996441" cy="498220"/>
      </dsp:txXfrm>
    </dsp:sp>
    <dsp:sp modelId="{78BEA427-1D88-4DAE-9C14-7E68D5FCDDCB}">
      <dsp:nvSpPr>
        <dsp:cNvPr id="0" name=""/>
        <dsp:cNvSpPr/>
      </dsp:nvSpPr>
      <dsp:spPr>
        <a:xfrm>
          <a:off x="5146431" y="1419211"/>
          <a:ext cx="996441" cy="498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Intellectual Property</a:t>
          </a:r>
        </a:p>
      </dsp:txBody>
      <dsp:txXfrm>
        <a:off x="5146431" y="1419211"/>
        <a:ext cx="996441" cy="498220"/>
      </dsp:txXfrm>
    </dsp:sp>
    <dsp:sp modelId="{40F1DAA9-E227-4A69-BE33-553660CB4FC5}">
      <dsp:nvSpPr>
        <dsp:cNvPr id="0" name=""/>
        <dsp:cNvSpPr/>
      </dsp:nvSpPr>
      <dsp:spPr>
        <a:xfrm>
          <a:off x="6352125" y="1419211"/>
          <a:ext cx="996441" cy="498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Performance</a:t>
          </a:r>
        </a:p>
      </dsp:txBody>
      <dsp:txXfrm>
        <a:off x="6352125" y="1419211"/>
        <a:ext cx="996441" cy="498220"/>
      </dsp:txXfrm>
    </dsp:sp>
    <dsp:sp modelId="{F8FC32FE-AE62-4691-96BC-8B5A5E06FDD6}">
      <dsp:nvSpPr>
        <dsp:cNvPr id="0" name=""/>
        <dsp:cNvSpPr/>
      </dsp:nvSpPr>
      <dsp:spPr>
        <a:xfrm>
          <a:off x="6601235" y="2126684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Financials</a:t>
          </a:r>
        </a:p>
      </dsp:txBody>
      <dsp:txXfrm>
        <a:off x="6601235" y="2126684"/>
        <a:ext cx="996441" cy="498220"/>
      </dsp:txXfrm>
    </dsp:sp>
    <dsp:sp modelId="{EA113CED-0E66-4A53-980E-93AC9E3DF3AF}">
      <dsp:nvSpPr>
        <dsp:cNvPr id="0" name=""/>
        <dsp:cNvSpPr/>
      </dsp:nvSpPr>
      <dsp:spPr>
        <a:xfrm>
          <a:off x="6601235" y="2834158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Investment</a:t>
          </a:r>
        </a:p>
      </dsp:txBody>
      <dsp:txXfrm>
        <a:off x="6601235" y="2834158"/>
        <a:ext cx="996441" cy="498220"/>
      </dsp:txXfrm>
    </dsp:sp>
    <dsp:sp modelId="{3495AD1B-21A0-4953-B288-3BF858028215}">
      <dsp:nvSpPr>
        <dsp:cNvPr id="0" name=""/>
        <dsp:cNvSpPr/>
      </dsp:nvSpPr>
      <dsp:spPr>
        <a:xfrm>
          <a:off x="6601235" y="3541631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Media</a:t>
          </a:r>
        </a:p>
      </dsp:txBody>
      <dsp:txXfrm>
        <a:off x="6601235" y="3541631"/>
        <a:ext cx="996441" cy="498220"/>
      </dsp:txXfrm>
    </dsp:sp>
    <dsp:sp modelId="{5F5541A1-7B81-46D9-B85F-FB64E2FF04CF}">
      <dsp:nvSpPr>
        <dsp:cNvPr id="0" name=""/>
        <dsp:cNvSpPr/>
      </dsp:nvSpPr>
      <dsp:spPr>
        <a:xfrm>
          <a:off x="6601235" y="4249105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Social Media</a:t>
          </a:r>
        </a:p>
      </dsp:txBody>
      <dsp:txXfrm>
        <a:off x="6601235" y="4249105"/>
        <a:ext cx="996441" cy="498220"/>
      </dsp:txXfrm>
    </dsp:sp>
    <dsp:sp modelId="{880F399F-2B3E-4B7B-AE5B-38E06BA55296}">
      <dsp:nvSpPr>
        <dsp:cNvPr id="0" name=""/>
        <dsp:cNvSpPr/>
      </dsp:nvSpPr>
      <dsp:spPr>
        <a:xfrm>
          <a:off x="7557819" y="1419211"/>
          <a:ext cx="996441" cy="498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Context</a:t>
          </a:r>
        </a:p>
      </dsp:txBody>
      <dsp:txXfrm>
        <a:off x="7557819" y="1419211"/>
        <a:ext cx="996441" cy="498220"/>
      </dsp:txXfrm>
    </dsp:sp>
    <dsp:sp modelId="{CB12ED7C-D387-4091-8339-907EB4AC5A50}">
      <dsp:nvSpPr>
        <dsp:cNvPr id="0" name=""/>
        <dsp:cNvSpPr/>
      </dsp:nvSpPr>
      <dsp:spPr>
        <a:xfrm>
          <a:off x="7806929" y="2126684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Industry</a:t>
          </a:r>
        </a:p>
      </dsp:txBody>
      <dsp:txXfrm>
        <a:off x="7806929" y="2126684"/>
        <a:ext cx="996441" cy="498220"/>
      </dsp:txXfrm>
    </dsp:sp>
    <dsp:sp modelId="{A62FC12A-A78B-4F0D-A886-77B57C40C4C6}">
      <dsp:nvSpPr>
        <dsp:cNvPr id="0" name=""/>
        <dsp:cNvSpPr/>
      </dsp:nvSpPr>
      <dsp:spPr>
        <a:xfrm>
          <a:off x="7806929" y="2834158"/>
          <a:ext cx="996441" cy="498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7806929" y="2834158"/>
        <a:ext cx="996441" cy="498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255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14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68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69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18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51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56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3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0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14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269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49977-1797-47F4-BE4C-015828C2571F}" type="datetimeFigureOut">
              <a:rPr lang="en-AU" smtClean="0"/>
              <a:t>28/08/2016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1362-D298-40CB-B4FF-A4FD8D414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705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7762108"/>
              </p:ext>
            </p:extLst>
          </p:nvPr>
        </p:nvGraphicFramePr>
        <p:xfrm>
          <a:off x="929640" y="679270"/>
          <a:ext cx="10332720" cy="545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159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73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oom">
      <a:dk1>
        <a:srgbClr val="212121"/>
      </a:dk1>
      <a:lt1>
        <a:sysClr val="window" lastClr="FFFFFF"/>
      </a:lt1>
      <a:dk2>
        <a:srgbClr val="3399FF"/>
      </a:dk2>
      <a:lt2>
        <a:srgbClr val="FFFFFF"/>
      </a:lt2>
      <a:accent1>
        <a:srgbClr val="3399FF"/>
      </a:accent1>
      <a:accent2>
        <a:srgbClr val="DF007E"/>
      </a:accent2>
      <a:accent3>
        <a:srgbClr val="3F51B5"/>
      </a:accent3>
      <a:accent4>
        <a:srgbClr val="00BCD4"/>
      </a:accent4>
      <a:accent5>
        <a:srgbClr val="FFC000"/>
      </a:accent5>
      <a:accent6>
        <a:srgbClr val="757070"/>
      </a:accent6>
      <a:hlink>
        <a:srgbClr val="3399FF"/>
      </a:hlink>
      <a:folHlink>
        <a:srgbClr val="3F51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29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16</cp:revision>
  <dcterms:created xsi:type="dcterms:W3CDTF">2016-08-27T09:55:33Z</dcterms:created>
  <dcterms:modified xsi:type="dcterms:W3CDTF">2016-08-30T08:22:52Z</dcterms:modified>
</cp:coreProperties>
</file>