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3" r:id="rId3"/>
    <p:sldId id="262" r:id="rId4"/>
    <p:sldId id="258" r:id="rId5"/>
    <p:sldId id="270" r:id="rId6"/>
    <p:sldId id="260" r:id="rId7"/>
    <p:sldId id="266" r:id="rId8"/>
    <p:sldId id="267" r:id="rId9"/>
    <p:sldId id="268" r:id="rId10"/>
    <p:sldId id="269" r:id="rId11"/>
    <p:sldId id="256" r:id="rId12"/>
    <p:sldId id="257" r:id="rId13"/>
    <p:sldId id="264" r:id="rId14"/>
  </p:sldIdLst>
  <p:sldSz cx="7315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243F7E-C6E8-407B-A04C-43B931383937}">
          <p14:sldIdLst>
            <p14:sldId id="261"/>
            <p14:sldId id="263"/>
            <p14:sldId id="262"/>
            <p14:sldId id="258"/>
            <p14:sldId id="270"/>
            <p14:sldId id="260"/>
          </p14:sldIdLst>
        </p14:section>
        <p14:section name="Archive" id="{517D92A3-9FD2-4752-B335-482BC6744070}">
          <p14:sldIdLst>
            <p14:sldId id="266"/>
            <p14:sldId id="267"/>
            <p14:sldId id="268"/>
            <p14:sldId id="269"/>
            <p14:sldId id="256"/>
            <p14:sldId id="257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D482"/>
    <a:srgbClr val="1F975B"/>
    <a:srgbClr val="FF9B9B"/>
    <a:srgbClr val="3E8E6A"/>
    <a:srgbClr val="487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9" autoAdjust="0"/>
    <p:restoredTop sz="94660"/>
  </p:normalViewPr>
  <p:slideViewPr>
    <p:cSldViewPr snapToGrid="0">
      <p:cViewPr>
        <p:scale>
          <a:sx n="125" d="100"/>
          <a:sy n="125" d="100"/>
        </p:scale>
        <p:origin x="2275" y="1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48945"/>
            <a:ext cx="54864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440815"/>
            <a:ext cx="54864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474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73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46050"/>
            <a:ext cx="157734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46050"/>
            <a:ext cx="4640580" cy="23247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43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2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683895"/>
            <a:ext cx="630936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1835785"/>
            <a:ext cx="630936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73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730250"/>
            <a:ext cx="3108960" cy="1740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73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46050"/>
            <a:ext cx="630936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672465"/>
            <a:ext cx="3094672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002030"/>
            <a:ext cx="3094672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672465"/>
            <a:ext cx="310991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002030"/>
            <a:ext cx="3109913" cy="14738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071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1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10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394970"/>
            <a:ext cx="370332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04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82880"/>
            <a:ext cx="2359342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394970"/>
            <a:ext cx="370332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822960"/>
            <a:ext cx="2359342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71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46050"/>
            <a:ext cx="630936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730250"/>
            <a:ext cx="630936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F1B3-1EAF-4CC7-B071-A4BB5A7DCB5D}" type="datetimeFigureOut">
              <a:rPr lang="en-AU" smtClean="0"/>
              <a:t>27/05/2017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542540"/>
            <a:ext cx="246888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542540"/>
            <a:ext cx="16459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122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784230" y="136925"/>
            <a:ext cx="603504" cy="6035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Collect Data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28845" y="1555154"/>
            <a:ext cx="670538" cy="67053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57146" y="1562290"/>
            <a:ext cx="656266" cy="6562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84216" y="1588671"/>
            <a:ext cx="603504" cy="60350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Predict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616103"/>
            <a:ext cx="792480" cy="548640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  <a:stCxn id="4" idx="4"/>
            <a:endCxn id="34" idx="0"/>
          </p:cNvCxnSpPr>
          <p:nvPr/>
        </p:nvCxnSpPr>
        <p:spPr>
          <a:xfrm flipH="1">
            <a:off x="3085279" y="740429"/>
            <a:ext cx="703" cy="1498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7" idx="6"/>
            <a:endCxn id="10" idx="1"/>
          </p:cNvCxnSpPr>
          <p:nvPr/>
        </p:nvCxnSpPr>
        <p:spPr>
          <a:xfrm>
            <a:off x="5887720" y="1890423"/>
            <a:ext cx="51308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2756095" y="890230"/>
            <a:ext cx="658368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1614506" y="1616103"/>
            <a:ext cx="614343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</a:p>
        </p:txBody>
      </p:sp>
      <p:cxnSp>
        <p:nvCxnSpPr>
          <p:cNvPr id="50" name="Straight Arrow Connector 49"/>
          <p:cNvCxnSpPr>
            <a:cxnSpLocks/>
            <a:stCxn id="5" idx="6"/>
            <a:endCxn id="45" idx="1"/>
          </p:cNvCxnSpPr>
          <p:nvPr/>
        </p:nvCxnSpPr>
        <p:spPr>
          <a:xfrm>
            <a:off x="1099383" y="1890423"/>
            <a:ext cx="51512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  <a:stCxn id="6" idx="6"/>
            <a:endCxn id="59" idx="1"/>
          </p:cNvCxnSpPr>
          <p:nvPr/>
        </p:nvCxnSpPr>
        <p:spPr>
          <a:xfrm>
            <a:off x="3413412" y="1890423"/>
            <a:ext cx="65836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4071780" y="1616103"/>
            <a:ext cx="608932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  <a:stCxn id="59" idx="3"/>
            <a:endCxn id="7" idx="2"/>
          </p:cNvCxnSpPr>
          <p:nvPr/>
        </p:nvCxnSpPr>
        <p:spPr>
          <a:xfrm>
            <a:off x="4680712" y="1890423"/>
            <a:ext cx="60350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Hexagon 65"/>
          <p:cNvSpPr/>
          <p:nvPr/>
        </p:nvSpPr>
        <p:spPr>
          <a:xfrm>
            <a:off x="98464" y="2327190"/>
            <a:ext cx="1331299" cy="324485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Pipeline Hyperparameters</a:t>
            </a:r>
          </a:p>
        </p:txBody>
      </p:sp>
      <p:cxnSp>
        <p:nvCxnSpPr>
          <p:cNvPr id="67" name="Straight Arrow Connector 66"/>
          <p:cNvCxnSpPr>
            <a:cxnSpLocks/>
            <a:endCxn id="5" idx="4"/>
          </p:cNvCxnSpPr>
          <p:nvPr/>
        </p:nvCxnSpPr>
        <p:spPr>
          <a:xfrm flipV="1">
            <a:off x="764114" y="2225692"/>
            <a:ext cx="0" cy="6521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Hexagon 68"/>
          <p:cNvSpPr/>
          <p:nvPr/>
        </p:nvSpPr>
        <p:spPr>
          <a:xfrm>
            <a:off x="2361133" y="2327190"/>
            <a:ext cx="1448292" cy="326094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Dataset Slices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Finalist Pipelines</a:t>
            </a:r>
          </a:p>
        </p:txBody>
      </p:sp>
      <p:cxnSp>
        <p:nvCxnSpPr>
          <p:cNvPr id="70" name="Straight Arrow Connector 69"/>
          <p:cNvCxnSpPr>
            <a:cxnSpLocks/>
            <a:stCxn id="6" idx="4"/>
          </p:cNvCxnSpPr>
          <p:nvPr/>
        </p:nvCxnSpPr>
        <p:spPr>
          <a:xfrm>
            <a:off x="3085279" y="2218556"/>
            <a:ext cx="0" cy="7074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34" idx="1"/>
            <a:endCxn id="5" idx="7"/>
          </p:cNvCxnSpPr>
          <p:nvPr/>
        </p:nvCxnSpPr>
        <p:spPr>
          <a:xfrm flipH="1">
            <a:off x="1001185" y="1164550"/>
            <a:ext cx="1754910" cy="48880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34" idx="2"/>
            <a:endCxn id="6" idx="0"/>
          </p:cNvCxnSpPr>
          <p:nvPr/>
        </p:nvCxnSpPr>
        <p:spPr>
          <a:xfrm>
            <a:off x="3085279" y="1438870"/>
            <a:ext cx="0" cy="12342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34" idx="3"/>
            <a:endCxn id="7" idx="1"/>
          </p:cNvCxnSpPr>
          <p:nvPr/>
        </p:nvCxnSpPr>
        <p:spPr>
          <a:xfrm>
            <a:off x="3414463" y="1164550"/>
            <a:ext cx="1958134" cy="51250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158240" y="155213"/>
            <a:ext cx="958826" cy="566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PatentsView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8" name="Straight Arrow Connector 107"/>
          <p:cNvCxnSpPr>
            <a:cxnSpLocks/>
            <a:stCxn id="107" idx="3"/>
            <a:endCxn id="4" idx="2"/>
          </p:cNvCxnSpPr>
          <p:nvPr/>
        </p:nvCxnSpPr>
        <p:spPr>
          <a:xfrm>
            <a:off x="2117066" y="438677"/>
            <a:ext cx="66716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cxnSpLocks/>
            <a:stCxn id="45" idx="3"/>
            <a:endCxn id="6" idx="2"/>
          </p:cNvCxnSpPr>
          <p:nvPr/>
        </p:nvCxnSpPr>
        <p:spPr>
          <a:xfrm>
            <a:off x="2228849" y="1890423"/>
            <a:ext cx="52829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: Rounded Corners 202"/>
          <p:cNvSpPr/>
          <p:nvPr/>
        </p:nvSpPr>
        <p:spPr>
          <a:xfrm>
            <a:off x="5266428" y="615910"/>
            <a:ext cx="639080" cy="548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</a:p>
        </p:txBody>
      </p:sp>
      <p:cxnSp>
        <p:nvCxnSpPr>
          <p:cNvPr id="204" name="Straight Arrow Connector 203"/>
          <p:cNvCxnSpPr>
            <a:cxnSpLocks/>
            <a:stCxn id="4" idx="6"/>
            <a:endCxn id="203" idx="1"/>
          </p:cNvCxnSpPr>
          <p:nvPr/>
        </p:nvCxnSpPr>
        <p:spPr>
          <a:xfrm>
            <a:off x="3387734" y="438677"/>
            <a:ext cx="1878694" cy="45155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>
            <a:cxnSpLocks/>
            <a:stCxn id="203" idx="2"/>
            <a:endCxn id="7" idx="0"/>
          </p:cNvCxnSpPr>
          <p:nvPr/>
        </p:nvCxnSpPr>
        <p:spPr>
          <a:xfrm>
            <a:off x="5585968" y="1164550"/>
            <a:ext cx="0" cy="42412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3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441360" y="778658"/>
            <a:ext cx="2812341" cy="11877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8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95827" y="1190551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186749" y="1444039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4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187799" y="908387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4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783785" y="1190551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904009" y="1091267"/>
            <a:ext cx="283790" cy="152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2904009" y="1502747"/>
            <a:ext cx="282740" cy="124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3553559" y="1091267"/>
            <a:ext cx="283790" cy="152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3552509" y="1502747"/>
            <a:ext cx="284840" cy="1241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5571744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223" idx="1"/>
          </p:cNvCxnSpPr>
          <p:nvPr/>
        </p:nvCxnSpPr>
        <p:spPr>
          <a:xfrm flipV="1">
            <a:off x="4149545" y="1370360"/>
            <a:ext cx="268479" cy="30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591813" y="1190551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2361587" y="1373431"/>
            <a:ext cx="230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046437" y="1187480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5412197" y="1370360"/>
            <a:ext cx="159547" cy="1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3783785" y="1882290"/>
            <a:ext cx="1342237" cy="18288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cxnSp>
        <p:nvCxnSpPr>
          <p:cNvPr id="117" name="Straight Arrow Connector 116"/>
          <p:cNvCxnSpPr>
            <a:cxnSpLocks/>
            <a:stCxn id="223" idx="3"/>
            <a:endCxn id="166" idx="2"/>
          </p:cNvCxnSpPr>
          <p:nvPr/>
        </p:nvCxnSpPr>
        <p:spPr>
          <a:xfrm>
            <a:off x="4783784" y="1370360"/>
            <a:ext cx="2626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19" idx="3"/>
          </p:cNvCxnSpPr>
          <p:nvPr/>
        </p:nvCxnSpPr>
        <p:spPr>
          <a:xfrm>
            <a:off x="5937504" y="1371600"/>
            <a:ext cx="158496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280908" y="42484"/>
            <a:ext cx="1212783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64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91" name="Straight Arrow Connector 190"/>
          <p:cNvCxnSpPr>
            <a:cxnSpLocks/>
            <a:stCxn id="5" idx="0"/>
            <a:endCxn id="255" idx="4"/>
          </p:cNvCxnSpPr>
          <p:nvPr/>
        </p:nvCxnSpPr>
        <p:spPr>
          <a:xfrm flipV="1">
            <a:off x="2178707" y="643690"/>
            <a:ext cx="1082" cy="5468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2589713" y="268304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3165092" y="255197"/>
            <a:ext cx="402336" cy="39136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Rectangle: Rounded Corners 202"/>
          <p:cNvSpPr/>
          <p:nvPr/>
        </p:nvSpPr>
        <p:spPr>
          <a:xfrm>
            <a:off x="3783785" y="268304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Straight Arrow Connector 203"/>
          <p:cNvCxnSpPr>
            <a:cxnSpLocks/>
            <a:stCxn id="201" idx="3"/>
            <a:endCxn id="202" idx="2"/>
          </p:cNvCxnSpPr>
          <p:nvPr/>
        </p:nvCxnSpPr>
        <p:spPr>
          <a:xfrm flipV="1">
            <a:off x="2955473" y="450879"/>
            <a:ext cx="209619" cy="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202" idx="6"/>
            <a:endCxn id="203" idx="1"/>
          </p:cNvCxnSpPr>
          <p:nvPr/>
        </p:nvCxnSpPr>
        <p:spPr>
          <a:xfrm>
            <a:off x="3567428" y="450879"/>
            <a:ext cx="216357" cy="3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55" idx="6"/>
            <a:endCxn id="201" idx="1"/>
          </p:cNvCxnSpPr>
          <p:nvPr/>
        </p:nvCxnSpPr>
        <p:spPr>
          <a:xfrm flipV="1">
            <a:off x="2378505" y="451184"/>
            <a:ext cx="211208" cy="6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  <a:stCxn id="203" idx="2"/>
            <a:endCxn id="14" idx="0"/>
          </p:cNvCxnSpPr>
          <p:nvPr/>
        </p:nvCxnSpPr>
        <p:spPr>
          <a:xfrm>
            <a:off x="3966665" y="634065"/>
            <a:ext cx="0" cy="556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/>
          <p:cNvSpPr/>
          <p:nvPr/>
        </p:nvSpPr>
        <p:spPr>
          <a:xfrm>
            <a:off x="4418024" y="118748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28" name="Straight Arrow Connector 227"/>
          <p:cNvCxnSpPr>
            <a:cxnSpLocks/>
            <a:stCxn id="229" idx="6"/>
            <a:endCxn id="5" idx="1"/>
          </p:cNvCxnSpPr>
          <p:nvPr/>
        </p:nvCxnSpPr>
        <p:spPr>
          <a:xfrm>
            <a:off x="1765601" y="1373431"/>
            <a:ext cx="2302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1399841" y="1190551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981074" y="260010"/>
            <a:ext cx="397430" cy="3836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4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2740401" y="312928"/>
            <a:ext cx="1482556" cy="11298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0" name="Isosceles Triangle 369"/>
          <p:cNvSpPr/>
          <p:nvPr/>
        </p:nvSpPr>
        <p:spPr>
          <a:xfrm rot="20738071">
            <a:off x="4085241" y="1075742"/>
            <a:ext cx="37203" cy="75581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80"/>
          </a:p>
        </p:txBody>
      </p:sp>
      <p:sp>
        <p:nvSpPr>
          <p:cNvPr id="371" name="Isosceles Triangle 370"/>
          <p:cNvSpPr/>
          <p:nvPr/>
        </p:nvSpPr>
        <p:spPr>
          <a:xfrm rot="21212976">
            <a:off x="4502215" y="1082640"/>
            <a:ext cx="37203" cy="75581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80"/>
          </a:p>
        </p:txBody>
      </p:sp>
      <p:sp>
        <p:nvSpPr>
          <p:cNvPr id="317" name="Isosceles Triangle 316"/>
          <p:cNvSpPr/>
          <p:nvPr/>
        </p:nvSpPr>
        <p:spPr>
          <a:xfrm rot="3733304">
            <a:off x="5031315" y="1406921"/>
            <a:ext cx="57712" cy="644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80"/>
          </a:p>
        </p:txBody>
      </p:sp>
      <p:cxnSp>
        <p:nvCxnSpPr>
          <p:cNvPr id="84" name="Straight Arrow Connector 83"/>
          <p:cNvCxnSpPr>
            <a:cxnSpLocks/>
            <a:endCxn id="21" idx="2"/>
          </p:cNvCxnSpPr>
          <p:nvPr/>
        </p:nvCxnSpPr>
        <p:spPr>
          <a:xfrm flipV="1">
            <a:off x="3558200" y="1535230"/>
            <a:ext cx="16105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3779599" y="1794107"/>
            <a:ext cx="2297150" cy="934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80"/>
          </a:p>
        </p:txBody>
      </p:sp>
      <p:sp>
        <p:nvSpPr>
          <p:cNvPr id="287" name="Rectangle 286"/>
          <p:cNvSpPr/>
          <p:nvPr/>
        </p:nvSpPr>
        <p:spPr>
          <a:xfrm>
            <a:off x="3858815" y="1971260"/>
            <a:ext cx="2181846" cy="611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29590" y="1351436"/>
            <a:ext cx="365760" cy="3657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77121" y="672918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977121" y="2220395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0549" y="168266"/>
            <a:ext cx="365760" cy="3657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873547" y="956412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874358" y="488202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375320" y="749735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5139" y="749735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074599" y="480462"/>
            <a:ext cx="85402" cy="192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946741" y="1038678"/>
            <a:ext cx="213260" cy="313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946741" y="1718111"/>
            <a:ext cx="213260" cy="502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68736" y="1352350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2873547" y="2217306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622049" y="671082"/>
            <a:ext cx="252309" cy="7339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2622049" y="1139292"/>
            <a:ext cx="251498" cy="265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3240118" y="671082"/>
            <a:ext cx="135202" cy="261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3239307" y="932615"/>
            <a:ext cx="136013" cy="206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3741080" y="932615"/>
            <a:ext cx="840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342881" y="2400186"/>
            <a:ext cx="530666" cy="3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2622049" y="1663631"/>
            <a:ext cx="247107" cy="261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869155" y="1742339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3239307" y="2148266"/>
            <a:ext cx="136013" cy="25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3234915" y="1925219"/>
            <a:ext cx="140405" cy="22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2"/>
          </p:cNvCxnSpPr>
          <p:nvPr/>
        </p:nvCxnSpPr>
        <p:spPr>
          <a:xfrm>
            <a:off x="4931369" y="1115495"/>
            <a:ext cx="237367" cy="4197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5534496" y="1535230"/>
            <a:ext cx="1085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3375320" y="1965386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4748488" y="749735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4190900" y="932615"/>
            <a:ext cx="100045" cy="1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309853" y="1351436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0"/>
          </p:cNvCxnSpPr>
          <p:nvPr/>
        </p:nvCxnSpPr>
        <p:spPr>
          <a:xfrm>
            <a:off x="2342881" y="855798"/>
            <a:ext cx="149852" cy="4956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4290944" y="750766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4656704" y="932615"/>
            <a:ext cx="91784" cy="1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5643060" y="135235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2946935" y="199596"/>
            <a:ext cx="1208326" cy="230269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837269" y="1850923"/>
            <a:ext cx="1212783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48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4245009" y="2055803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4604012" y="2055803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Transformers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4963015" y="2055803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5322018" y="2055803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4" name="Rectangle: Rounded Corners 283"/>
          <p:cNvSpPr/>
          <p:nvPr/>
        </p:nvSpPr>
        <p:spPr>
          <a:xfrm>
            <a:off x="3886006" y="2057267"/>
            <a:ext cx="329184" cy="329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5" name="Rectangle: Rounded Corners 284"/>
          <p:cNvSpPr/>
          <p:nvPr/>
        </p:nvSpPr>
        <p:spPr>
          <a:xfrm>
            <a:off x="5681021" y="2057267"/>
            <a:ext cx="329184" cy="329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8" name="Rectangle: Diagonal Corners Snipped 287"/>
          <p:cNvSpPr/>
          <p:nvPr/>
        </p:nvSpPr>
        <p:spPr>
          <a:xfrm>
            <a:off x="4656704" y="2459789"/>
            <a:ext cx="1299137" cy="232889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289" name="Straight Arrow Connector 288"/>
          <p:cNvCxnSpPr>
            <a:cxnSpLocks/>
            <a:stCxn id="284" idx="3"/>
            <a:endCxn id="280" idx="2"/>
          </p:cNvCxnSpPr>
          <p:nvPr/>
        </p:nvCxnSpPr>
        <p:spPr>
          <a:xfrm flipV="1">
            <a:off x="4215190" y="2220395"/>
            <a:ext cx="29819" cy="1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cxnSpLocks/>
            <a:stCxn id="280" idx="6"/>
            <a:endCxn id="281" idx="2"/>
          </p:cNvCxnSpPr>
          <p:nvPr/>
        </p:nvCxnSpPr>
        <p:spPr>
          <a:xfrm>
            <a:off x="4574193" y="2220395"/>
            <a:ext cx="2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cxnSpLocks/>
            <a:stCxn id="281" idx="6"/>
            <a:endCxn id="282" idx="2"/>
          </p:cNvCxnSpPr>
          <p:nvPr/>
        </p:nvCxnSpPr>
        <p:spPr>
          <a:xfrm>
            <a:off x="4933196" y="2220395"/>
            <a:ext cx="2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cxnSpLocks/>
            <a:stCxn id="282" idx="6"/>
            <a:endCxn id="283" idx="2"/>
          </p:cNvCxnSpPr>
          <p:nvPr/>
        </p:nvCxnSpPr>
        <p:spPr>
          <a:xfrm>
            <a:off x="5292199" y="2220395"/>
            <a:ext cx="298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cxnSpLocks/>
            <a:stCxn id="283" idx="6"/>
            <a:endCxn id="285" idx="1"/>
          </p:cNvCxnSpPr>
          <p:nvPr/>
        </p:nvCxnSpPr>
        <p:spPr>
          <a:xfrm>
            <a:off x="5651203" y="2220395"/>
            <a:ext cx="29818" cy="14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1763861" y="1352350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695350" y="1534316"/>
            <a:ext cx="68511" cy="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762404" y="168266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696309" y="351146"/>
            <a:ext cx="660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cxnSpLocks/>
            <a:stCxn id="81" idx="0"/>
          </p:cNvCxnSpPr>
          <p:nvPr/>
        </p:nvCxnSpPr>
        <p:spPr>
          <a:xfrm flipV="1">
            <a:off x="3558200" y="1534316"/>
            <a:ext cx="0" cy="4310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1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689128" y="1534316"/>
            <a:ext cx="2674545" cy="99117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89128" y="226423"/>
            <a:ext cx="2174374" cy="123885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4" name="Straight Arrow Connector 83"/>
          <p:cNvCxnSpPr>
            <a:cxnSpLocks/>
            <a:stCxn id="81" idx="3"/>
            <a:endCxn id="21" idx="2"/>
          </p:cNvCxnSpPr>
          <p:nvPr/>
        </p:nvCxnSpPr>
        <p:spPr>
          <a:xfrm flipV="1">
            <a:off x="3741080" y="1535231"/>
            <a:ext cx="1427656" cy="477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29590" y="1351436"/>
            <a:ext cx="365760" cy="3657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977121" y="672918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977121" y="2084746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0549" y="168266"/>
            <a:ext cx="365760" cy="36576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873547" y="956412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874358" y="488202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375320" y="749735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25139" y="749735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074599" y="480462"/>
            <a:ext cx="85402" cy="1924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946741" y="1038678"/>
            <a:ext cx="213260" cy="313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946741" y="1718110"/>
            <a:ext cx="213260" cy="366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168736" y="1352350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2873547" y="2081658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506248" y="671082"/>
            <a:ext cx="368110" cy="7339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2506248" y="1139292"/>
            <a:ext cx="367299" cy="265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3240118" y="671082"/>
            <a:ext cx="135202" cy="261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3239307" y="932615"/>
            <a:ext cx="136013" cy="206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3741080" y="932615"/>
            <a:ext cx="8405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342881" y="2264538"/>
            <a:ext cx="530666" cy="3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2506248" y="1663631"/>
            <a:ext cx="362908" cy="1259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2869155" y="1606691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3239307" y="2012618"/>
            <a:ext cx="136013" cy="251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3234915" y="1789571"/>
            <a:ext cx="140405" cy="22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0"/>
          </p:cNvCxnSpPr>
          <p:nvPr/>
        </p:nvCxnSpPr>
        <p:spPr>
          <a:xfrm>
            <a:off x="5351616" y="1115495"/>
            <a:ext cx="0" cy="236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5534496" y="1535230"/>
            <a:ext cx="1085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3375320" y="1829738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5168736" y="749735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4190899" y="932615"/>
            <a:ext cx="489722" cy="1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194052" y="1351436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2"/>
            <a:endCxn id="136" idx="0"/>
          </p:cNvCxnSpPr>
          <p:nvPr/>
        </p:nvCxnSpPr>
        <p:spPr>
          <a:xfrm>
            <a:off x="2160001" y="1038678"/>
            <a:ext cx="216931" cy="312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4680622" y="750766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5046382" y="932615"/>
            <a:ext cx="122354" cy="10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5643060" y="135235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3753634" y="447520"/>
            <a:ext cx="508770" cy="212328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318" name="Oval 317"/>
          <p:cNvSpPr/>
          <p:nvPr/>
        </p:nvSpPr>
        <p:spPr>
          <a:xfrm>
            <a:off x="1763861" y="1352350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695350" y="1534316"/>
            <a:ext cx="68511" cy="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762404" y="168266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696309" y="351146"/>
            <a:ext cx="6609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3290559" y="151840"/>
            <a:ext cx="1069160" cy="1716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sp>
        <p:nvSpPr>
          <p:cNvPr id="71" name="Rectangle: Diagonal Corners Snipped 70"/>
          <p:cNvSpPr/>
          <p:nvPr/>
        </p:nvSpPr>
        <p:spPr>
          <a:xfrm>
            <a:off x="4026401" y="2410352"/>
            <a:ext cx="1208326" cy="230269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4008019" y="659848"/>
            <a:ext cx="0" cy="89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4249804" y="75105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Models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5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833776" y="514429"/>
            <a:ext cx="3398831" cy="134609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18074553">
            <a:off x="3502212" y="1078903"/>
            <a:ext cx="37203" cy="75581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80"/>
          </a:p>
        </p:txBody>
      </p:sp>
      <p:sp>
        <p:nvSpPr>
          <p:cNvPr id="5" name="Rectangle: Rounded Corners 4"/>
          <p:cNvSpPr/>
          <p:nvPr/>
        </p:nvSpPr>
        <p:spPr>
          <a:xfrm>
            <a:off x="1377696" y="1004597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428820" y="1263638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32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Jun-2016)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428447" y="722433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32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Jun-2014)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50464" y="1004597"/>
            <a:ext cx="365760" cy="36576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245567" y="905313"/>
            <a:ext cx="182880" cy="152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2245567" y="1316793"/>
            <a:ext cx="183253" cy="129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2794207" y="905313"/>
            <a:ext cx="209822" cy="152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2794580" y="1316793"/>
            <a:ext cx="209448" cy="1297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5571744" y="1004597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79" idx="1"/>
          </p:cNvCxnSpPr>
          <p:nvPr/>
        </p:nvCxnSpPr>
        <p:spPr>
          <a:xfrm>
            <a:off x="3316224" y="1187477"/>
            <a:ext cx="158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933371" y="1004597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743456" y="1187477"/>
            <a:ext cx="1899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047488" y="1004597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5413248" y="1187477"/>
            <a:ext cx="158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Diagonal Corners Snipped 180"/>
          <p:cNvSpPr/>
          <p:nvPr/>
        </p:nvSpPr>
        <p:spPr>
          <a:xfrm>
            <a:off x="2859024" y="678110"/>
            <a:ext cx="548640" cy="18288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61" name="Rectangle: Diagonal Corners Snipped 60"/>
          <p:cNvSpPr/>
          <p:nvPr/>
        </p:nvSpPr>
        <p:spPr>
          <a:xfrm>
            <a:off x="4498848" y="422989"/>
            <a:ext cx="548640" cy="18288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3133344" y="860990"/>
            <a:ext cx="0" cy="14360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3474720" y="1004597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998976" y="1004597"/>
            <a:ext cx="365760" cy="3657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1" name="Rectangle: Rounded Corners 100"/>
          <p:cNvSpPr/>
          <p:nvPr/>
        </p:nvSpPr>
        <p:spPr>
          <a:xfrm>
            <a:off x="4523232" y="1004597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4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5" name="Straight Arrow Connector 104"/>
          <p:cNvCxnSpPr>
            <a:cxnSpLocks/>
            <a:stCxn id="79" idx="3"/>
            <a:endCxn id="100" idx="2"/>
          </p:cNvCxnSpPr>
          <p:nvPr/>
        </p:nvCxnSpPr>
        <p:spPr>
          <a:xfrm>
            <a:off x="3840480" y="1187477"/>
            <a:ext cx="158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100" idx="6"/>
            <a:endCxn id="101" idx="1"/>
          </p:cNvCxnSpPr>
          <p:nvPr/>
        </p:nvCxnSpPr>
        <p:spPr>
          <a:xfrm>
            <a:off x="4364736" y="1187477"/>
            <a:ext cx="158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101" idx="3"/>
            <a:endCxn id="166" idx="2"/>
          </p:cNvCxnSpPr>
          <p:nvPr/>
        </p:nvCxnSpPr>
        <p:spPr>
          <a:xfrm>
            <a:off x="4888992" y="1187477"/>
            <a:ext cx="158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2901200" y="1609984"/>
            <a:ext cx="2961568" cy="934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80"/>
          </a:p>
        </p:txBody>
      </p:sp>
      <p:sp>
        <p:nvSpPr>
          <p:cNvPr id="140" name="Rectangle 139"/>
          <p:cNvSpPr/>
          <p:nvPr/>
        </p:nvSpPr>
        <p:spPr>
          <a:xfrm>
            <a:off x="3023120" y="1787137"/>
            <a:ext cx="2803560" cy="61180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919364" y="1652413"/>
            <a:ext cx="1212783" cy="16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48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483094" y="1916486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872295" y="1916486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4650696" y="1916486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5039896" y="1916486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3093894" y="1916486"/>
            <a:ext cx="329184" cy="329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5429096" y="1916486"/>
            <a:ext cx="329184" cy="329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Scores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4650696" y="2299972"/>
            <a:ext cx="1107584" cy="18785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4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149" name="Straight Arrow Connector 148"/>
          <p:cNvCxnSpPr>
            <a:cxnSpLocks/>
            <a:stCxn id="146" idx="3"/>
            <a:endCxn id="142" idx="2"/>
          </p:cNvCxnSpPr>
          <p:nvPr/>
        </p:nvCxnSpPr>
        <p:spPr>
          <a:xfrm>
            <a:off x="3423078" y="2081078"/>
            <a:ext cx="60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3812279" y="2081078"/>
            <a:ext cx="60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4979880" y="2081078"/>
            <a:ext cx="60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5369080" y="2081078"/>
            <a:ext cx="60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4261495" y="1916486"/>
            <a:ext cx="329184" cy="32918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36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4201479" y="2081078"/>
            <a:ext cx="60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4590680" y="2081078"/>
            <a:ext cx="60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5937504" y="1187478"/>
            <a:ext cx="158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</p:cNvCxnSpPr>
          <p:nvPr/>
        </p:nvCxnSpPr>
        <p:spPr>
          <a:xfrm flipV="1">
            <a:off x="1219200" y="1188100"/>
            <a:ext cx="158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280908" y="42484"/>
            <a:ext cx="1212783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Pipeline Selection</a:t>
            </a:r>
            <a:endParaRPr lang="en-AU" sz="64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73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099715" y="240923"/>
            <a:ext cx="5026765" cy="1387270"/>
          </a:xfrm>
          <a:prstGeom prst="rect">
            <a:avLst/>
          </a:prstGeom>
          <a:solidFill>
            <a:schemeClr val="bg1"/>
          </a:solidFill>
          <a:ln w="38100">
            <a:solidFill>
              <a:srgbClr val="30D48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9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27" y="687925"/>
            <a:ext cx="547794" cy="5477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127" y="2060172"/>
            <a:ext cx="547794" cy="5477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89230" y="654453"/>
            <a:ext cx="614738" cy="6147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CSVs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2930981" y="687925"/>
            <a:ext cx="659978" cy="5477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DB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  <a:stCxn id="5" idx="3"/>
            <a:endCxn id="7" idx="2"/>
          </p:cNvCxnSpPr>
          <p:nvPr/>
        </p:nvCxnSpPr>
        <p:spPr>
          <a:xfrm>
            <a:off x="657921" y="961822"/>
            <a:ext cx="13130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3"/>
            <a:endCxn id="21" idx="2"/>
          </p:cNvCxnSpPr>
          <p:nvPr/>
        </p:nvCxnSpPr>
        <p:spPr>
          <a:xfrm>
            <a:off x="657921" y="2334069"/>
            <a:ext cx="13130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9230" y="2026700"/>
            <a:ext cx="614738" cy="6147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 to API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201131" y="639085"/>
            <a:ext cx="645474" cy="6454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DB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1519956" y="687925"/>
            <a:ext cx="547794" cy="5477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 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/>
          <p:cNvCxnSpPr>
            <a:cxnSpLocks/>
            <a:stCxn id="7" idx="6"/>
            <a:endCxn id="25" idx="1"/>
          </p:cNvCxnSpPr>
          <p:nvPr/>
        </p:nvCxnSpPr>
        <p:spPr>
          <a:xfrm>
            <a:off x="1403968" y="961822"/>
            <a:ext cx="11598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25" idx="3"/>
            <a:endCxn id="24" idx="2"/>
          </p:cNvCxnSpPr>
          <p:nvPr/>
        </p:nvCxnSpPr>
        <p:spPr>
          <a:xfrm>
            <a:off x="2067750" y="961822"/>
            <a:ext cx="13338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stCxn id="24" idx="6"/>
            <a:endCxn id="8" idx="1"/>
          </p:cNvCxnSpPr>
          <p:nvPr/>
        </p:nvCxnSpPr>
        <p:spPr>
          <a:xfrm>
            <a:off x="2846605" y="961822"/>
            <a:ext cx="8437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58910" y="654453"/>
            <a:ext cx="614738" cy="6147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Flatten Tables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361929" y="654454"/>
            <a:ext cx="645474" cy="6147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Features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5849780" y="687925"/>
            <a:ext cx="547794" cy="5477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 File DB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075354" y="639085"/>
            <a:ext cx="663916" cy="6454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Clean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1519956" y="2056618"/>
            <a:ext cx="547794" cy="5477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 Records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2216499" y="2026700"/>
            <a:ext cx="614738" cy="6147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DB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2987073" y="2056618"/>
            <a:ext cx="547794" cy="5477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 Table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2955094" y="1320823"/>
            <a:ext cx="614738" cy="6147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Add Table to DB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7" name="Straight Arrow Connector 56"/>
          <p:cNvCxnSpPr>
            <a:cxnSpLocks/>
            <a:stCxn id="52" idx="0"/>
            <a:endCxn id="53" idx="4"/>
          </p:cNvCxnSpPr>
          <p:nvPr/>
        </p:nvCxnSpPr>
        <p:spPr>
          <a:xfrm flipV="1">
            <a:off x="3260970" y="1935561"/>
            <a:ext cx="1493" cy="12105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1" idx="6"/>
            <a:endCxn id="52" idx="1"/>
          </p:cNvCxnSpPr>
          <p:nvPr/>
        </p:nvCxnSpPr>
        <p:spPr>
          <a:xfrm flipV="1">
            <a:off x="2831237" y="2330515"/>
            <a:ext cx="155836" cy="35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50" idx="3"/>
            <a:endCxn id="51" idx="2"/>
          </p:cNvCxnSpPr>
          <p:nvPr/>
        </p:nvCxnSpPr>
        <p:spPr>
          <a:xfrm>
            <a:off x="2067750" y="2330515"/>
            <a:ext cx="148749" cy="35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21" idx="6"/>
            <a:endCxn id="50" idx="1"/>
          </p:cNvCxnSpPr>
          <p:nvPr/>
        </p:nvCxnSpPr>
        <p:spPr>
          <a:xfrm flipV="1">
            <a:off x="1403968" y="2330515"/>
            <a:ext cx="115988" cy="355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8" idx="3"/>
            <a:endCxn id="35" idx="2"/>
          </p:cNvCxnSpPr>
          <p:nvPr/>
        </p:nvCxnSpPr>
        <p:spPr>
          <a:xfrm>
            <a:off x="3590959" y="961822"/>
            <a:ext cx="6795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53" idx="0"/>
            <a:endCxn id="8" idx="2"/>
          </p:cNvCxnSpPr>
          <p:nvPr/>
        </p:nvCxnSpPr>
        <p:spPr>
          <a:xfrm flipH="1" flipV="1">
            <a:off x="3260970" y="1235719"/>
            <a:ext cx="1493" cy="8510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35" idx="6"/>
            <a:endCxn id="44" idx="2"/>
          </p:cNvCxnSpPr>
          <p:nvPr/>
        </p:nvCxnSpPr>
        <p:spPr>
          <a:xfrm>
            <a:off x="4273648" y="961822"/>
            <a:ext cx="8828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  <a:stCxn id="46" idx="6"/>
            <a:endCxn id="45" idx="1"/>
          </p:cNvCxnSpPr>
          <p:nvPr/>
        </p:nvCxnSpPr>
        <p:spPr>
          <a:xfrm>
            <a:off x="5739270" y="961822"/>
            <a:ext cx="11051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  <a:stCxn id="44" idx="6"/>
            <a:endCxn id="46" idx="2"/>
          </p:cNvCxnSpPr>
          <p:nvPr/>
        </p:nvCxnSpPr>
        <p:spPr>
          <a:xfrm>
            <a:off x="5007403" y="961822"/>
            <a:ext cx="6795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Hexagon 128"/>
          <p:cNvSpPr/>
          <p:nvPr/>
        </p:nvSpPr>
        <p:spPr>
          <a:xfrm>
            <a:off x="3966279" y="99908"/>
            <a:ext cx="1992610" cy="281340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&amp; Test Databases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6572335" y="322940"/>
            <a:ext cx="658304" cy="547794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6572334" y="1007401"/>
            <a:ext cx="663817" cy="547794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4" name="Straight Arrow Connector 143"/>
          <p:cNvCxnSpPr>
            <a:cxnSpLocks/>
            <a:stCxn id="45" idx="3"/>
          </p:cNvCxnSpPr>
          <p:nvPr/>
        </p:nvCxnSpPr>
        <p:spPr>
          <a:xfrm flipV="1">
            <a:off x="6397574" y="609133"/>
            <a:ext cx="174761" cy="35268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45" idx="3"/>
            <a:endCxn id="143" idx="1"/>
          </p:cNvCxnSpPr>
          <p:nvPr/>
        </p:nvCxnSpPr>
        <p:spPr>
          <a:xfrm>
            <a:off x="6397574" y="961822"/>
            <a:ext cx="174760" cy="31947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2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4072332" y="304801"/>
            <a:ext cx="2125267" cy="2285999"/>
          </a:xfrm>
          <a:prstGeom prst="rect">
            <a:avLst/>
          </a:prstGeom>
          <a:solidFill>
            <a:schemeClr val="bg1"/>
          </a:solidFill>
          <a:ln w="38100">
            <a:solidFill>
              <a:srgbClr val="30D48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9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Hexagon 147"/>
          <p:cNvSpPr/>
          <p:nvPr/>
        </p:nvSpPr>
        <p:spPr>
          <a:xfrm>
            <a:off x="4072332" y="157593"/>
            <a:ext cx="2126453" cy="276828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Hyperparameters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331" y="197326"/>
            <a:ext cx="920264" cy="5390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8" name="Straight Arrow Connector 187"/>
          <p:cNvCxnSpPr>
            <a:cxnSpLocks/>
            <a:stCxn id="80" idx="6"/>
            <a:endCxn id="5" idx="1"/>
          </p:cNvCxnSpPr>
          <p:nvPr/>
        </p:nvCxnSpPr>
        <p:spPr>
          <a:xfrm>
            <a:off x="870219" y="1364913"/>
            <a:ext cx="15584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: Rounded Corners 146"/>
          <p:cNvSpPr/>
          <p:nvPr/>
        </p:nvSpPr>
        <p:spPr>
          <a:xfrm>
            <a:off x="4985639" y="1104694"/>
            <a:ext cx="731966" cy="5390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9" name="Straight Arrow Connector 148"/>
          <p:cNvCxnSpPr>
            <a:cxnSpLocks/>
            <a:stCxn id="83" idx="3"/>
            <a:endCxn id="96" idx="1"/>
          </p:cNvCxnSpPr>
          <p:nvPr/>
        </p:nvCxnSpPr>
        <p:spPr>
          <a:xfrm flipV="1">
            <a:off x="3159760" y="1374197"/>
            <a:ext cx="232458" cy="63266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96" idx="3"/>
            <a:endCxn id="147" idx="1"/>
          </p:cNvCxnSpPr>
          <p:nvPr/>
        </p:nvCxnSpPr>
        <p:spPr>
          <a:xfrm>
            <a:off x="4808815" y="1374197"/>
            <a:ext cx="176824" cy="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1026068" y="1095408"/>
            <a:ext cx="646822" cy="5390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797665" y="1054016"/>
            <a:ext cx="621792" cy="62179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 flipV="1">
            <a:off x="1672890" y="1364912"/>
            <a:ext cx="124775" cy="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47" idx="3"/>
            <a:endCxn id="67" idx="2"/>
          </p:cNvCxnSpPr>
          <p:nvPr/>
        </p:nvCxnSpPr>
        <p:spPr>
          <a:xfrm>
            <a:off x="5717605" y="1374199"/>
            <a:ext cx="124972" cy="619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6" idx="5"/>
            <a:endCxn id="83" idx="1"/>
          </p:cNvCxnSpPr>
          <p:nvPr/>
        </p:nvCxnSpPr>
        <p:spPr>
          <a:xfrm>
            <a:off x="2328398" y="1584749"/>
            <a:ext cx="116089" cy="42211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842577" y="1046639"/>
            <a:ext cx="667512" cy="6675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635061" y="1104694"/>
            <a:ext cx="597815" cy="539009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/>
          <p:cNvCxnSpPr>
            <a:cxnSpLocks/>
            <a:stCxn id="67" idx="6"/>
            <a:endCxn id="70" idx="1"/>
          </p:cNvCxnSpPr>
          <p:nvPr/>
        </p:nvCxnSpPr>
        <p:spPr>
          <a:xfrm flipV="1">
            <a:off x="6510089" y="1374199"/>
            <a:ext cx="124972" cy="619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202707" y="1031157"/>
            <a:ext cx="667512" cy="667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: Rounded Corners 82"/>
          <p:cNvSpPr/>
          <p:nvPr/>
        </p:nvSpPr>
        <p:spPr>
          <a:xfrm>
            <a:off x="2444487" y="1737360"/>
            <a:ext cx="715273" cy="5390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: Rounded Corners 83"/>
          <p:cNvSpPr/>
          <p:nvPr/>
        </p:nvSpPr>
        <p:spPr>
          <a:xfrm>
            <a:off x="2446439" y="466831"/>
            <a:ext cx="713726" cy="53900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9" name="Straight Arrow Connector 88"/>
          <p:cNvCxnSpPr>
            <a:cxnSpLocks/>
            <a:stCxn id="84" idx="3"/>
            <a:endCxn id="96" idx="1"/>
          </p:cNvCxnSpPr>
          <p:nvPr/>
        </p:nvCxnSpPr>
        <p:spPr>
          <a:xfrm>
            <a:off x="3160165" y="736336"/>
            <a:ext cx="232053" cy="63786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136" idx="7"/>
            <a:endCxn id="84" idx="1"/>
          </p:cNvCxnSpPr>
          <p:nvPr/>
        </p:nvCxnSpPr>
        <p:spPr>
          <a:xfrm flipV="1">
            <a:off x="2328398" y="736336"/>
            <a:ext cx="118041" cy="40873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32" idx="2"/>
            <a:endCxn id="80" idx="0"/>
          </p:cNvCxnSpPr>
          <p:nvPr/>
        </p:nvCxnSpPr>
        <p:spPr>
          <a:xfrm>
            <a:off x="536463" y="736335"/>
            <a:ext cx="0" cy="29482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/>
          <p:cNvSpPr/>
          <p:nvPr/>
        </p:nvSpPr>
        <p:spPr>
          <a:xfrm>
            <a:off x="3392218" y="812914"/>
            <a:ext cx="1416597" cy="112256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pPr algn="ctr"/>
            <a:r>
              <a:rPr lang="en-US" sz="900" b="1" u="sng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 Pipeline</a:t>
            </a:r>
          </a:p>
          <a:p>
            <a:pPr marL="228600" indent="-228600">
              <a:buAutoNum type="arabicPeriod"/>
            </a:pP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</a:p>
          <a:p>
            <a:pPr marL="228600" indent="-228600">
              <a:buAutoNum type="arabicPeriod"/>
            </a:pP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Transformer</a:t>
            </a:r>
          </a:p>
          <a:p>
            <a:pPr marL="228600" indent="-228600">
              <a:buAutoNum type="arabicPeriod"/>
            </a:pP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</a:p>
          <a:p>
            <a:pPr marL="228600" indent="-228600">
              <a:buAutoNum type="arabicPeriod"/>
            </a:pP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 (PCA)</a:t>
            </a:r>
          </a:p>
          <a:p>
            <a:pPr marL="228600" indent="-228600">
              <a:buAutoNum type="arabicPeriod"/>
            </a:pP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6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2395778" y="859536"/>
            <a:ext cx="3769194" cy="1669258"/>
          </a:xfrm>
          <a:prstGeom prst="rect">
            <a:avLst/>
          </a:prstGeom>
          <a:solidFill>
            <a:schemeClr val="bg1"/>
          </a:solidFill>
          <a:ln w="38100">
            <a:solidFill>
              <a:srgbClr val="30D48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9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166122" y="1440250"/>
            <a:ext cx="652518" cy="55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2958233" y="1827451"/>
            <a:ext cx="706548" cy="55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2961441" y="1009247"/>
            <a:ext cx="703340" cy="55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924737" y="1420859"/>
            <a:ext cx="597478" cy="5974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613986" y="1288595"/>
            <a:ext cx="347455" cy="2197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2613986" y="1930838"/>
            <a:ext cx="344247" cy="17596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3664781" y="1288595"/>
            <a:ext cx="347455" cy="21976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3664781" y="1930838"/>
            <a:ext cx="347455" cy="17596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6603957" y="1435559"/>
            <a:ext cx="604415" cy="558696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223" idx="1"/>
          </p:cNvCxnSpPr>
          <p:nvPr/>
        </p:nvCxnSpPr>
        <p:spPr>
          <a:xfrm flipV="1">
            <a:off x="4522215" y="1714907"/>
            <a:ext cx="345449" cy="469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104007" y="1420859"/>
            <a:ext cx="597478" cy="5974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818640" y="1719598"/>
            <a:ext cx="28536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853431" y="1416168"/>
            <a:ext cx="597478" cy="5974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6450909" y="1714907"/>
            <a:ext cx="153048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Hexagon 60"/>
          <p:cNvSpPr/>
          <p:nvPr/>
        </p:nvSpPr>
        <p:spPr>
          <a:xfrm>
            <a:off x="4223476" y="2389503"/>
            <a:ext cx="1770911" cy="279348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 Slices</a:t>
            </a:r>
          </a:p>
        </p:txBody>
      </p:sp>
      <p:cxnSp>
        <p:nvCxnSpPr>
          <p:cNvPr id="117" name="Straight Arrow Connector 116"/>
          <p:cNvCxnSpPr>
            <a:cxnSpLocks/>
            <a:stCxn id="223" idx="3"/>
            <a:endCxn id="166" idx="2"/>
          </p:cNvCxnSpPr>
          <p:nvPr/>
        </p:nvCxnSpPr>
        <p:spPr>
          <a:xfrm>
            <a:off x="5516880" y="1714907"/>
            <a:ext cx="336551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stCxn id="5" idx="0"/>
            <a:endCxn id="255" idx="4"/>
          </p:cNvCxnSpPr>
          <p:nvPr/>
        </p:nvCxnSpPr>
        <p:spPr>
          <a:xfrm flipV="1">
            <a:off x="1492381" y="753021"/>
            <a:ext cx="1653" cy="68722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: Rounded Corners 200"/>
          <p:cNvSpPr/>
          <p:nvPr/>
        </p:nvSpPr>
        <p:spPr>
          <a:xfrm>
            <a:off x="2079345" y="138205"/>
            <a:ext cx="640386" cy="55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2977748" y="97436"/>
            <a:ext cx="657226" cy="6393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3" name="Rectangle: Rounded Corners 202"/>
          <p:cNvSpPr/>
          <p:nvPr/>
        </p:nvSpPr>
        <p:spPr>
          <a:xfrm>
            <a:off x="3902759" y="138205"/>
            <a:ext cx="641434" cy="55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4" name="Straight Arrow Connector 203"/>
          <p:cNvCxnSpPr>
            <a:cxnSpLocks/>
            <a:stCxn id="201" idx="3"/>
            <a:endCxn id="202" idx="2"/>
          </p:cNvCxnSpPr>
          <p:nvPr/>
        </p:nvCxnSpPr>
        <p:spPr>
          <a:xfrm flipV="1">
            <a:off x="2719731" y="417086"/>
            <a:ext cx="258017" cy="46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cxnSpLocks/>
            <a:stCxn id="202" idx="6"/>
            <a:endCxn id="203" idx="1"/>
          </p:cNvCxnSpPr>
          <p:nvPr/>
        </p:nvCxnSpPr>
        <p:spPr>
          <a:xfrm>
            <a:off x="3634974" y="417086"/>
            <a:ext cx="267785" cy="46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cxnSpLocks/>
            <a:stCxn id="255" idx="6"/>
            <a:endCxn id="201" idx="1"/>
          </p:cNvCxnSpPr>
          <p:nvPr/>
        </p:nvCxnSpPr>
        <p:spPr>
          <a:xfrm flipV="1">
            <a:off x="1828466" y="417553"/>
            <a:ext cx="250879" cy="171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/>
          <p:cNvCxnSpPr>
            <a:cxnSpLocks/>
            <a:stCxn id="203" idx="2"/>
            <a:endCxn id="14" idx="0"/>
          </p:cNvCxnSpPr>
          <p:nvPr/>
        </p:nvCxnSpPr>
        <p:spPr>
          <a:xfrm>
            <a:off x="4223476" y="696901"/>
            <a:ext cx="0" cy="72395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/>
          <p:cNvSpPr/>
          <p:nvPr/>
        </p:nvSpPr>
        <p:spPr>
          <a:xfrm>
            <a:off x="4867664" y="1435559"/>
            <a:ext cx="649216" cy="55869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28" name="Straight Arrow Connector 227"/>
          <p:cNvCxnSpPr>
            <a:cxnSpLocks/>
            <a:stCxn id="229" idx="6"/>
            <a:endCxn id="5" idx="1"/>
          </p:cNvCxnSpPr>
          <p:nvPr/>
        </p:nvCxnSpPr>
        <p:spPr>
          <a:xfrm>
            <a:off x="915243" y="1719598"/>
            <a:ext cx="250879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248789" y="1386371"/>
            <a:ext cx="666454" cy="66645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5" name="Oval 254"/>
          <p:cNvSpPr/>
          <p:nvPr/>
        </p:nvSpPr>
        <p:spPr>
          <a:xfrm>
            <a:off x="1159602" y="85509"/>
            <a:ext cx="668864" cy="667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953" y="531739"/>
            <a:ext cx="924042" cy="558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5" name="Straight Arrow Connector 34"/>
          <p:cNvCxnSpPr>
            <a:cxnSpLocks/>
            <a:stCxn id="33" idx="2"/>
            <a:endCxn id="229" idx="0"/>
          </p:cNvCxnSpPr>
          <p:nvPr/>
        </p:nvCxnSpPr>
        <p:spPr>
          <a:xfrm>
            <a:off x="578974" y="1090435"/>
            <a:ext cx="3042" cy="29593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Hexagon 39"/>
          <p:cNvSpPr/>
          <p:nvPr/>
        </p:nvSpPr>
        <p:spPr>
          <a:xfrm>
            <a:off x="4474356" y="989841"/>
            <a:ext cx="1396157" cy="279348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 Pipelines</a:t>
            </a:r>
          </a:p>
        </p:txBody>
      </p:sp>
      <p:cxnSp>
        <p:nvCxnSpPr>
          <p:cNvPr id="8" name="Straight Connector 7"/>
          <p:cNvCxnSpPr>
            <a:cxnSpLocks/>
            <a:stCxn id="14" idx="7"/>
            <a:endCxn id="40" idx="2"/>
          </p:cNvCxnSpPr>
          <p:nvPr/>
        </p:nvCxnSpPr>
        <p:spPr>
          <a:xfrm flipV="1">
            <a:off x="4434716" y="1269189"/>
            <a:ext cx="109477" cy="239169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0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>
            <a:cxnSpLocks/>
            <a:stCxn id="31" idx="6"/>
            <a:endCxn id="30" idx="1"/>
          </p:cNvCxnSpPr>
          <p:nvPr/>
        </p:nvCxnSpPr>
        <p:spPr>
          <a:xfrm flipV="1">
            <a:off x="1770137" y="1451577"/>
            <a:ext cx="136180" cy="182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/>
          <p:cNvSpPr/>
          <p:nvPr/>
        </p:nvSpPr>
        <p:spPr>
          <a:xfrm>
            <a:off x="5674410" y="2033433"/>
            <a:ext cx="711150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Apr-17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" name="Straight Arrow Connector 12"/>
          <p:cNvCxnSpPr>
            <a:cxnSpLocks/>
            <a:stCxn id="12" idx="0"/>
            <a:endCxn id="32" idx="4"/>
          </p:cNvCxnSpPr>
          <p:nvPr/>
        </p:nvCxnSpPr>
        <p:spPr>
          <a:xfrm flipV="1">
            <a:off x="6029985" y="1741341"/>
            <a:ext cx="0" cy="29209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32" idx="6"/>
            <a:endCxn id="35" idx="1"/>
          </p:cNvCxnSpPr>
          <p:nvPr/>
        </p:nvCxnSpPr>
        <p:spPr>
          <a:xfrm>
            <a:off x="6317924" y="1453402"/>
            <a:ext cx="13537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36" idx="3"/>
            <a:endCxn id="32" idx="2"/>
          </p:cNvCxnSpPr>
          <p:nvPr/>
        </p:nvCxnSpPr>
        <p:spPr>
          <a:xfrm>
            <a:off x="5522072" y="1453402"/>
            <a:ext cx="219974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8" idx="6"/>
            <a:endCxn id="36" idx="1"/>
          </p:cNvCxnSpPr>
          <p:nvPr/>
        </p:nvCxnSpPr>
        <p:spPr>
          <a:xfrm>
            <a:off x="4781717" y="1451577"/>
            <a:ext cx="164477" cy="182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37" idx="2"/>
          </p:cNvCxnSpPr>
          <p:nvPr/>
        </p:nvCxnSpPr>
        <p:spPr>
          <a:xfrm>
            <a:off x="2572455" y="1451577"/>
            <a:ext cx="128945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/>
          <p:cNvSpPr/>
          <p:nvPr/>
        </p:nvSpPr>
        <p:spPr>
          <a:xfrm>
            <a:off x="3340729" y="1513435"/>
            <a:ext cx="736164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3335741" y="842657"/>
            <a:ext cx="741152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4" name="Straight Arrow Connector 23"/>
          <p:cNvCxnSpPr>
            <a:cxnSpLocks/>
            <a:stCxn id="23" idx="3"/>
            <a:endCxn id="38" idx="1"/>
          </p:cNvCxnSpPr>
          <p:nvPr/>
        </p:nvCxnSpPr>
        <p:spPr>
          <a:xfrm>
            <a:off x="4076893" y="1130596"/>
            <a:ext cx="213280" cy="11737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stCxn id="22" idx="3"/>
            <a:endCxn id="38" idx="3"/>
          </p:cNvCxnSpPr>
          <p:nvPr/>
        </p:nvCxnSpPr>
        <p:spPr>
          <a:xfrm flipV="1">
            <a:off x="4076893" y="1655181"/>
            <a:ext cx="213280" cy="146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37" idx="7"/>
            <a:endCxn id="23" idx="1"/>
          </p:cNvCxnSpPr>
          <p:nvPr/>
        </p:nvCxnSpPr>
        <p:spPr>
          <a:xfrm flipV="1">
            <a:off x="3192943" y="1130596"/>
            <a:ext cx="142798" cy="11737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37" idx="5"/>
            <a:endCxn id="22" idx="1"/>
          </p:cNvCxnSpPr>
          <p:nvPr/>
        </p:nvCxnSpPr>
        <p:spPr>
          <a:xfrm>
            <a:off x="3192943" y="1655181"/>
            <a:ext cx="147786" cy="14619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/>
          <p:cNvSpPr/>
          <p:nvPr/>
        </p:nvSpPr>
        <p:spPr>
          <a:xfrm>
            <a:off x="4205838" y="112128"/>
            <a:ext cx="575878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87689" y="73482"/>
            <a:ext cx="676580" cy="6531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Rectangle: Rounded Corners 29"/>
          <p:cNvSpPr/>
          <p:nvPr/>
        </p:nvSpPr>
        <p:spPr>
          <a:xfrm>
            <a:off x="1906317" y="1163638"/>
            <a:ext cx="645818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94259" y="1165463"/>
            <a:ext cx="575878" cy="575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742046" y="1165463"/>
            <a:ext cx="575878" cy="57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53294" y="1165463"/>
            <a:ext cx="749655" cy="575878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Rectangle: Rounded Corners 35"/>
          <p:cNvSpPr/>
          <p:nvPr/>
        </p:nvSpPr>
        <p:spPr>
          <a:xfrm>
            <a:off x="4946194" y="1165463"/>
            <a:ext cx="575878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701400" y="1163638"/>
            <a:ext cx="575878" cy="57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205838" y="1163638"/>
            <a:ext cx="575878" cy="57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9" name="Straight Arrow Connector 38"/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2225979" y="726654"/>
            <a:ext cx="3247" cy="43698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stCxn id="44" idx="6"/>
            <a:endCxn id="28" idx="1"/>
          </p:cNvCxnSpPr>
          <p:nvPr/>
        </p:nvCxnSpPr>
        <p:spPr>
          <a:xfrm>
            <a:off x="4041361" y="397876"/>
            <a:ext cx="164477" cy="219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28" idx="2"/>
            <a:endCxn id="38" idx="0"/>
          </p:cNvCxnSpPr>
          <p:nvPr/>
        </p:nvCxnSpPr>
        <p:spPr>
          <a:xfrm>
            <a:off x="4493777" y="688006"/>
            <a:ext cx="0" cy="47563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371273" y="62832"/>
            <a:ext cx="670088" cy="6700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2679832" y="109937"/>
            <a:ext cx="575878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6" name="Straight Arrow Connector 45"/>
          <p:cNvCxnSpPr>
            <a:cxnSpLocks/>
            <a:stCxn id="45" idx="3"/>
            <a:endCxn id="44" idx="2"/>
          </p:cNvCxnSpPr>
          <p:nvPr/>
        </p:nvCxnSpPr>
        <p:spPr>
          <a:xfrm>
            <a:off x="3255710" y="397876"/>
            <a:ext cx="11556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29" idx="6"/>
            <a:endCxn id="45" idx="1"/>
          </p:cNvCxnSpPr>
          <p:nvPr/>
        </p:nvCxnSpPr>
        <p:spPr>
          <a:xfrm flipV="1">
            <a:off x="2564269" y="397876"/>
            <a:ext cx="115563" cy="219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stCxn id="62" idx="6"/>
            <a:endCxn id="12" idx="1"/>
          </p:cNvCxnSpPr>
          <p:nvPr/>
        </p:nvCxnSpPr>
        <p:spPr>
          <a:xfrm>
            <a:off x="3276030" y="2321372"/>
            <a:ext cx="2398380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17730" y="1163638"/>
            <a:ext cx="880160" cy="5758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3" name="Straight Arrow Connector 52"/>
          <p:cNvCxnSpPr>
            <a:cxnSpLocks/>
            <a:stCxn id="52" idx="3"/>
            <a:endCxn id="31" idx="2"/>
          </p:cNvCxnSpPr>
          <p:nvPr/>
        </p:nvCxnSpPr>
        <p:spPr>
          <a:xfrm>
            <a:off x="997890" y="1451577"/>
            <a:ext cx="196369" cy="182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1894183" y="2033433"/>
            <a:ext cx="670086" cy="5758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  <a:stCxn id="31" idx="4"/>
            <a:endCxn id="59" idx="1"/>
          </p:cNvCxnSpPr>
          <p:nvPr/>
        </p:nvCxnSpPr>
        <p:spPr>
          <a:xfrm>
            <a:off x="1482198" y="1741341"/>
            <a:ext cx="411985" cy="58003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cxnSpLocks/>
            <a:endCxn id="62" idx="2"/>
          </p:cNvCxnSpPr>
          <p:nvPr/>
        </p:nvCxnSpPr>
        <p:spPr>
          <a:xfrm>
            <a:off x="2584589" y="2321372"/>
            <a:ext cx="115563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700152" y="2033433"/>
            <a:ext cx="575878" cy="57587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2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1964183" y="749808"/>
            <a:ext cx="4241502" cy="1926336"/>
          </a:xfrm>
          <a:prstGeom prst="rect">
            <a:avLst/>
          </a:prstGeom>
          <a:solidFill>
            <a:schemeClr val="bg1"/>
          </a:solidFill>
          <a:ln w="38100">
            <a:solidFill>
              <a:srgbClr val="30D48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9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5" name="Straight Arrow Connector 134"/>
          <p:cNvCxnSpPr>
            <a:cxnSpLocks/>
            <a:stCxn id="156" idx="7"/>
            <a:endCxn id="155" idx="1"/>
          </p:cNvCxnSpPr>
          <p:nvPr/>
        </p:nvCxnSpPr>
        <p:spPr>
          <a:xfrm flipV="1">
            <a:off x="749501" y="1384479"/>
            <a:ext cx="123609" cy="164844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/>
          <p:cNvSpPr/>
          <p:nvPr/>
        </p:nvSpPr>
        <p:spPr>
          <a:xfrm>
            <a:off x="4467907" y="1840732"/>
            <a:ext cx="742440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Apr-14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7" name="Straight Arrow Connector 136"/>
          <p:cNvCxnSpPr>
            <a:cxnSpLocks/>
            <a:stCxn id="136" idx="0"/>
            <a:endCxn id="157" idx="4"/>
          </p:cNvCxnSpPr>
          <p:nvPr/>
        </p:nvCxnSpPr>
        <p:spPr>
          <a:xfrm flipV="1">
            <a:off x="4839127" y="1696047"/>
            <a:ext cx="0" cy="144685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cxnSpLocks/>
            <a:stCxn id="157" idx="6"/>
            <a:endCxn id="178" idx="1"/>
          </p:cNvCxnSpPr>
          <p:nvPr/>
        </p:nvCxnSpPr>
        <p:spPr>
          <a:xfrm flipV="1">
            <a:off x="5148933" y="1384479"/>
            <a:ext cx="99124" cy="176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  <a:stCxn id="159" idx="3"/>
            <a:endCxn id="157" idx="2"/>
          </p:cNvCxnSpPr>
          <p:nvPr/>
        </p:nvCxnSpPr>
        <p:spPr>
          <a:xfrm flipV="1">
            <a:off x="4414138" y="1386241"/>
            <a:ext cx="115183" cy="111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cxnSpLocks/>
            <a:stCxn id="161" idx="6"/>
            <a:endCxn id="159" idx="1"/>
          </p:cNvCxnSpPr>
          <p:nvPr/>
        </p:nvCxnSpPr>
        <p:spPr>
          <a:xfrm>
            <a:off x="3746762" y="1384479"/>
            <a:ext cx="111587" cy="287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cxnSpLocks/>
            <a:stCxn id="155" idx="3"/>
            <a:endCxn id="160" idx="2"/>
          </p:cNvCxnSpPr>
          <p:nvPr/>
        </p:nvCxnSpPr>
        <p:spPr>
          <a:xfrm>
            <a:off x="1556544" y="1384479"/>
            <a:ext cx="9903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: Rounded Corners 144"/>
          <p:cNvSpPr/>
          <p:nvPr/>
        </p:nvSpPr>
        <p:spPr>
          <a:xfrm>
            <a:off x="2343949" y="1468083"/>
            <a:ext cx="711488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2341542" y="811942"/>
            <a:ext cx="711488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7" name="Straight Arrow Connector 146"/>
          <p:cNvCxnSpPr>
            <a:cxnSpLocks/>
            <a:stCxn id="146" idx="3"/>
            <a:endCxn id="161" idx="1"/>
          </p:cNvCxnSpPr>
          <p:nvPr/>
        </p:nvCxnSpPr>
        <p:spPr>
          <a:xfrm>
            <a:off x="3053030" y="1089837"/>
            <a:ext cx="164860" cy="7557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cxnSpLocks/>
            <a:stCxn id="145" idx="3"/>
            <a:endCxn id="161" idx="3"/>
          </p:cNvCxnSpPr>
          <p:nvPr/>
        </p:nvCxnSpPr>
        <p:spPr>
          <a:xfrm flipV="1">
            <a:off x="3055437" y="1603545"/>
            <a:ext cx="162453" cy="14243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cxnSpLocks/>
            <a:stCxn id="160" idx="7"/>
            <a:endCxn id="146" idx="1"/>
          </p:cNvCxnSpPr>
          <p:nvPr/>
        </p:nvCxnSpPr>
        <p:spPr>
          <a:xfrm flipV="1">
            <a:off x="2184453" y="1089837"/>
            <a:ext cx="157089" cy="7557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cxnSpLocks/>
            <a:stCxn id="160" idx="5"/>
            <a:endCxn id="145" idx="1"/>
          </p:cNvCxnSpPr>
          <p:nvPr/>
        </p:nvCxnSpPr>
        <p:spPr>
          <a:xfrm>
            <a:off x="2184453" y="1603545"/>
            <a:ext cx="159496" cy="14243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/>
          <p:cNvSpPr/>
          <p:nvPr/>
        </p:nvSpPr>
        <p:spPr>
          <a:xfrm>
            <a:off x="3352101" y="105047"/>
            <a:ext cx="555789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04677" y="57958"/>
            <a:ext cx="673262" cy="6499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5" name="Rectangle: Rounded Corners 154"/>
          <p:cNvSpPr/>
          <p:nvPr/>
        </p:nvSpPr>
        <p:spPr>
          <a:xfrm>
            <a:off x="873110" y="1106584"/>
            <a:ext cx="683434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20629" y="1458583"/>
            <a:ext cx="619612" cy="6196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4529321" y="1076435"/>
            <a:ext cx="619612" cy="6196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9" name="Rectangle: Rounded Corners 158"/>
          <p:cNvSpPr/>
          <p:nvPr/>
        </p:nvSpPr>
        <p:spPr>
          <a:xfrm>
            <a:off x="3858349" y="1109457"/>
            <a:ext cx="555789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1655581" y="1074673"/>
            <a:ext cx="619612" cy="6196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3127150" y="1074673"/>
            <a:ext cx="619612" cy="6196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2" name="Straight Arrow Connector 161"/>
          <p:cNvCxnSpPr>
            <a:cxnSpLocks/>
            <a:stCxn id="155" idx="0"/>
            <a:endCxn id="154" idx="4"/>
          </p:cNvCxnSpPr>
          <p:nvPr/>
        </p:nvCxnSpPr>
        <p:spPr>
          <a:xfrm flipV="1">
            <a:off x="1214827" y="707926"/>
            <a:ext cx="226481" cy="39865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cxnSpLocks/>
            <a:stCxn id="165" idx="6"/>
            <a:endCxn id="153" idx="1"/>
          </p:cNvCxnSpPr>
          <p:nvPr/>
        </p:nvCxnSpPr>
        <p:spPr>
          <a:xfrm>
            <a:off x="3218693" y="374971"/>
            <a:ext cx="133408" cy="797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cxnSpLocks/>
            <a:stCxn id="153" idx="2"/>
            <a:endCxn id="161" idx="0"/>
          </p:cNvCxnSpPr>
          <p:nvPr/>
        </p:nvCxnSpPr>
        <p:spPr>
          <a:xfrm flipH="1">
            <a:off x="3436956" y="660836"/>
            <a:ext cx="193040" cy="41383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2599081" y="65165"/>
            <a:ext cx="619612" cy="6196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6" name="Rectangle: Rounded Corners 165"/>
          <p:cNvSpPr/>
          <p:nvPr/>
        </p:nvSpPr>
        <p:spPr>
          <a:xfrm>
            <a:off x="1876055" y="97694"/>
            <a:ext cx="589618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Scored Pipelines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7" name="Straight Arrow Connector 166"/>
          <p:cNvCxnSpPr>
            <a:cxnSpLocks/>
            <a:stCxn id="166" idx="3"/>
            <a:endCxn id="165" idx="2"/>
          </p:cNvCxnSpPr>
          <p:nvPr/>
        </p:nvCxnSpPr>
        <p:spPr>
          <a:xfrm flipV="1">
            <a:off x="2465673" y="374971"/>
            <a:ext cx="133408" cy="618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  <a:stCxn id="154" idx="6"/>
            <a:endCxn id="166" idx="1"/>
          </p:cNvCxnSpPr>
          <p:nvPr/>
        </p:nvCxnSpPr>
        <p:spPr>
          <a:xfrm flipV="1">
            <a:off x="1777939" y="375589"/>
            <a:ext cx="98116" cy="7353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175" idx="6"/>
            <a:endCxn id="136" idx="1"/>
          </p:cNvCxnSpPr>
          <p:nvPr/>
        </p:nvCxnSpPr>
        <p:spPr>
          <a:xfrm>
            <a:off x="2273990" y="2118627"/>
            <a:ext cx="2193917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91389" y="453625"/>
            <a:ext cx="879880" cy="555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CrunchBase &amp;  PatentsView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1" name="Straight Arrow Connector 170"/>
          <p:cNvCxnSpPr>
            <a:cxnSpLocks/>
            <a:stCxn id="170" idx="2"/>
            <a:endCxn id="156" idx="0"/>
          </p:cNvCxnSpPr>
          <p:nvPr/>
        </p:nvCxnSpPr>
        <p:spPr>
          <a:xfrm flipH="1">
            <a:off x="530435" y="1009414"/>
            <a:ext cx="894" cy="44916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/>
          <p:cNvSpPr/>
          <p:nvPr/>
        </p:nvSpPr>
        <p:spPr>
          <a:xfrm>
            <a:off x="868698" y="1840732"/>
            <a:ext cx="683434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3" name="Straight Arrow Connector 172"/>
          <p:cNvCxnSpPr>
            <a:cxnSpLocks/>
            <a:stCxn id="156" idx="5"/>
            <a:endCxn id="172" idx="1"/>
          </p:cNvCxnSpPr>
          <p:nvPr/>
        </p:nvCxnSpPr>
        <p:spPr>
          <a:xfrm>
            <a:off x="749501" y="1987455"/>
            <a:ext cx="119197" cy="131172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/>
            <a:stCxn id="172" idx="3"/>
            <a:endCxn id="175" idx="2"/>
          </p:cNvCxnSpPr>
          <p:nvPr/>
        </p:nvCxnSpPr>
        <p:spPr>
          <a:xfrm>
            <a:off x="1552132" y="2118627"/>
            <a:ext cx="102246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1654378" y="1808821"/>
            <a:ext cx="619612" cy="6196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5895878" y="1074673"/>
            <a:ext cx="619612" cy="61961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</a:t>
            </a:r>
            <a:b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8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624259" y="1106373"/>
            <a:ext cx="600998" cy="555789"/>
          </a:xfrm>
          <a:prstGeom prst="rect">
            <a:avLst/>
          </a:prstGeom>
          <a:solidFill>
            <a:srgbClr val="FF9B9B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8" name="Rectangle: Rounded Corners 177"/>
          <p:cNvSpPr/>
          <p:nvPr/>
        </p:nvSpPr>
        <p:spPr>
          <a:xfrm>
            <a:off x="5248057" y="1106584"/>
            <a:ext cx="555789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Predict-ions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9" name="Straight Arrow Connector 178"/>
          <p:cNvCxnSpPr>
            <a:cxnSpLocks/>
            <a:stCxn id="178" idx="3"/>
            <a:endCxn id="176" idx="2"/>
          </p:cNvCxnSpPr>
          <p:nvPr/>
        </p:nvCxnSpPr>
        <p:spPr>
          <a:xfrm>
            <a:off x="5803846" y="1384479"/>
            <a:ext cx="92032" cy="0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cxnSpLocks/>
            <a:stCxn id="176" idx="6"/>
            <a:endCxn id="177" idx="1"/>
          </p:cNvCxnSpPr>
          <p:nvPr/>
        </p:nvCxnSpPr>
        <p:spPr>
          <a:xfrm flipV="1">
            <a:off x="6515490" y="1384268"/>
            <a:ext cx="108769" cy="21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: Rounded Corners 184"/>
          <p:cNvSpPr/>
          <p:nvPr/>
        </p:nvSpPr>
        <p:spPr>
          <a:xfrm>
            <a:off x="5346244" y="1840732"/>
            <a:ext cx="784956" cy="5557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Apr-17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1964183" y="2566922"/>
            <a:ext cx="3774539" cy="7656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  <a:stCxn id="175" idx="4"/>
          </p:cNvCxnSpPr>
          <p:nvPr/>
        </p:nvCxnSpPr>
        <p:spPr>
          <a:xfrm flipH="1">
            <a:off x="1964183" y="2428433"/>
            <a:ext cx="1" cy="138489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cxnSpLocks/>
            <a:endCxn id="185" idx="2"/>
          </p:cNvCxnSpPr>
          <p:nvPr/>
        </p:nvCxnSpPr>
        <p:spPr>
          <a:xfrm flipV="1">
            <a:off x="5738722" y="2396521"/>
            <a:ext cx="0" cy="170401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85" idx="0"/>
            <a:endCxn id="176" idx="3"/>
          </p:cNvCxnSpPr>
          <p:nvPr/>
        </p:nvCxnSpPr>
        <p:spPr>
          <a:xfrm flipV="1">
            <a:off x="5738722" y="1603545"/>
            <a:ext cx="247896" cy="237187"/>
          </a:xfrm>
          <a:prstGeom prst="straightConnector1">
            <a:avLst/>
          </a:prstGeom>
          <a:ln w="28575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Hexagon 198"/>
          <p:cNvSpPr/>
          <p:nvPr/>
        </p:nvSpPr>
        <p:spPr>
          <a:xfrm>
            <a:off x="4280823" y="106272"/>
            <a:ext cx="1859047" cy="804497"/>
          </a:xfrm>
          <a:prstGeom prst="hexagon">
            <a:avLst/>
          </a:prstGeom>
          <a:solidFill>
            <a:srgbClr val="30D482"/>
          </a:solidFill>
          <a:ln w="28575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Dataset Slices</a:t>
            </a:r>
          </a:p>
          <a:p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Forecast Windows</a:t>
            </a:r>
          </a:p>
          <a:p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Training Set Size</a:t>
            </a:r>
          </a:p>
          <a:p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Target Outcomes</a:t>
            </a:r>
          </a:p>
          <a:p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 Developmental Stages </a:t>
            </a:r>
          </a:p>
        </p:txBody>
      </p:sp>
    </p:spTree>
    <p:extLst>
      <p:ext uri="{BB962C8B-B14F-4D97-AF65-F5344CB8AC3E}">
        <p14:creationId xmlns:p14="http://schemas.microsoft.com/office/powerpoint/2010/main" val="37283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91923" y="1188720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616074" y="1178674"/>
            <a:ext cx="402336" cy="38404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Pipelines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663478" y="1188720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3.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39936" y="1188720"/>
            <a:ext cx="384048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4. Evaluate Pipeline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457113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857683" y="1371600"/>
            <a:ext cx="2173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5210509" y="1371600"/>
            <a:ext cx="2466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/>
          <p:cNvSpPr/>
          <p:nvPr/>
        </p:nvSpPr>
        <p:spPr>
          <a:xfrm>
            <a:off x="2075080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7" name="Straight Arrow Connector 36"/>
          <p:cNvCxnSpPr>
            <a:cxnSpLocks/>
            <a:endCxn id="5" idx="2"/>
          </p:cNvCxnSpPr>
          <p:nvPr/>
        </p:nvCxnSpPr>
        <p:spPr>
          <a:xfrm flipV="1">
            <a:off x="2431214" y="1370698"/>
            <a:ext cx="184860" cy="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/>
          <p:cNvSpPr/>
          <p:nvPr/>
        </p:nvSpPr>
        <p:spPr>
          <a:xfrm>
            <a:off x="3153733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0" name="Straight Arrow Connector 49"/>
          <p:cNvCxnSpPr>
            <a:cxnSpLocks/>
            <a:stCxn id="5" idx="6"/>
          </p:cNvCxnSpPr>
          <p:nvPr/>
        </p:nvCxnSpPr>
        <p:spPr>
          <a:xfrm>
            <a:off x="3018410" y="1370698"/>
            <a:ext cx="125697" cy="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/>
          </p:cNvCxnSpPr>
          <p:nvPr/>
        </p:nvCxnSpPr>
        <p:spPr>
          <a:xfrm>
            <a:off x="3519493" y="1371600"/>
            <a:ext cx="1439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/>
          <p:cNvSpPr/>
          <p:nvPr/>
        </p:nvSpPr>
        <p:spPr>
          <a:xfrm>
            <a:off x="4254113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0" name="Straight Arrow Connector 59"/>
          <p:cNvCxnSpPr>
            <a:cxnSpLocks/>
          </p:cNvCxnSpPr>
          <p:nvPr/>
        </p:nvCxnSpPr>
        <p:spPr>
          <a:xfrm>
            <a:off x="4029238" y="1371600"/>
            <a:ext cx="2248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>
            <a:off x="4619873" y="1371600"/>
            <a:ext cx="2248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Diagonal Corners Snipped 65"/>
          <p:cNvSpPr/>
          <p:nvPr/>
        </p:nvSpPr>
        <p:spPr>
          <a:xfrm>
            <a:off x="2449425" y="813335"/>
            <a:ext cx="735634" cy="21855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</a:t>
            </a:r>
          </a:p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cxnSp>
        <p:nvCxnSpPr>
          <p:cNvPr id="67" name="Straight Arrow Connector 66"/>
          <p:cNvCxnSpPr>
            <a:cxnSpLocks/>
            <a:stCxn id="66" idx="1"/>
            <a:endCxn id="5" idx="0"/>
          </p:cNvCxnSpPr>
          <p:nvPr/>
        </p:nvCxnSpPr>
        <p:spPr>
          <a:xfrm>
            <a:off x="2817242" y="1031887"/>
            <a:ext cx="0" cy="14678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68"/>
          <p:cNvSpPr/>
          <p:nvPr/>
        </p:nvSpPr>
        <p:spPr>
          <a:xfrm>
            <a:off x="3572038" y="813335"/>
            <a:ext cx="548640" cy="219635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0" name="Straight Arrow Connector 69"/>
          <p:cNvCxnSpPr>
            <a:cxnSpLocks/>
            <a:stCxn id="69" idx="1"/>
            <a:endCxn id="6" idx="0"/>
          </p:cNvCxnSpPr>
          <p:nvPr/>
        </p:nvCxnSpPr>
        <p:spPr>
          <a:xfrm>
            <a:off x="3846358" y="1032970"/>
            <a:ext cx="0" cy="1557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: Diagonal Corners Snipped 72"/>
          <p:cNvSpPr/>
          <p:nvPr/>
        </p:nvSpPr>
        <p:spPr>
          <a:xfrm>
            <a:off x="4385108" y="730437"/>
            <a:ext cx="1285042" cy="30145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4" name="Straight Arrow Connector 73"/>
          <p:cNvCxnSpPr>
            <a:cxnSpLocks/>
            <a:stCxn id="73" idx="1"/>
            <a:endCxn id="7" idx="0"/>
          </p:cNvCxnSpPr>
          <p:nvPr/>
        </p:nvCxnSpPr>
        <p:spPr>
          <a:xfrm>
            <a:off x="5027629" y="1031886"/>
            <a:ext cx="4331" cy="15683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280908" y="42484"/>
            <a:ext cx="1212783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0. System Architecture</a:t>
            </a:r>
            <a:endParaRPr lang="en-AU" sz="64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8" name="Rectangle: Diagonal Corners Snipped 87"/>
          <p:cNvSpPr/>
          <p:nvPr/>
        </p:nvSpPr>
        <p:spPr>
          <a:xfrm>
            <a:off x="1354496" y="813335"/>
            <a:ext cx="640614" cy="218552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Test Databases</a:t>
            </a:r>
          </a:p>
        </p:txBody>
      </p:sp>
      <p:cxnSp>
        <p:nvCxnSpPr>
          <p:cNvPr id="89" name="Straight Arrow Connector 88"/>
          <p:cNvCxnSpPr>
            <a:cxnSpLocks/>
          </p:cNvCxnSpPr>
          <p:nvPr/>
        </p:nvCxnSpPr>
        <p:spPr>
          <a:xfrm>
            <a:off x="1674802" y="1032970"/>
            <a:ext cx="0" cy="14570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cxnSpLocks/>
            <a:stCxn id="10" idx="3"/>
          </p:cNvCxnSpPr>
          <p:nvPr/>
        </p:nvCxnSpPr>
        <p:spPr>
          <a:xfrm>
            <a:off x="5822873" y="1371600"/>
            <a:ext cx="27312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5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1767840" y="678581"/>
            <a:ext cx="3758665" cy="14197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8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0908" y="42484"/>
            <a:ext cx="1212783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Data Collection</a:t>
            </a:r>
            <a:endParaRPr lang="en-AU" sz="64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8293" y="1188720"/>
            <a:ext cx="3657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28293" y="2161926"/>
            <a:ext cx="36576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01987" y="1188720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CSVs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3223069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Relational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Database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1694053" y="1371600"/>
            <a:ext cx="107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6" idx="3"/>
            <a:endCxn id="21" idx="2"/>
          </p:cNvCxnSpPr>
          <p:nvPr/>
        </p:nvCxnSpPr>
        <p:spPr>
          <a:xfrm>
            <a:off x="1694053" y="2344806"/>
            <a:ext cx="107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801987" y="2161926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Request to API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749375" y="1188720"/>
            <a:ext cx="384048" cy="384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/>
          <p:cNvSpPr/>
          <p:nvPr/>
        </p:nvSpPr>
        <p:spPr>
          <a:xfrm>
            <a:off x="2275681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CSV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Files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2167747" y="1371600"/>
            <a:ext cx="107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</p:cNvCxnSpPr>
          <p:nvPr/>
        </p:nvCxnSpPr>
        <p:spPr>
          <a:xfrm>
            <a:off x="2641441" y="1371600"/>
            <a:ext cx="107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3133423" y="1371600"/>
            <a:ext cx="896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696763" y="1188720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Flatten Tables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4156019" y="1188720"/>
            <a:ext cx="384048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Create Dummy Features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/>
          <p:cNvSpPr/>
          <p:nvPr/>
        </p:nvSpPr>
        <p:spPr>
          <a:xfrm>
            <a:off x="5117845" y="118872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Flat File Database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24900" y="1183907"/>
            <a:ext cx="395021" cy="38404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Screen Irrelevant Records</a:t>
            </a:r>
            <a:endParaRPr lang="en-AU" sz="44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Rectangle: Rounded Corners 49"/>
          <p:cNvSpPr/>
          <p:nvPr/>
        </p:nvSpPr>
        <p:spPr>
          <a:xfrm>
            <a:off x="2278077" y="2161926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 Records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2749375" y="2161926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 CSVs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2" name="Rectangle: Rounded Corners 51"/>
          <p:cNvSpPr/>
          <p:nvPr/>
        </p:nvSpPr>
        <p:spPr>
          <a:xfrm>
            <a:off x="3225342" y="216674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SQLite Relation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3204781" y="1645484"/>
            <a:ext cx="402336" cy="3950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Merge Databases</a:t>
            </a:r>
            <a:endParaRPr lang="en-AU" sz="44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7" name="Straight Arrow Connector 56"/>
          <p:cNvCxnSpPr>
            <a:cxnSpLocks/>
            <a:stCxn id="52" idx="0"/>
            <a:endCxn id="53" idx="4"/>
          </p:cNvCxnSpPr>
          <p:nvPr/>
        </p:nvCxnSpPr>
        <p:spPr>
          <a:xfrm flipH="1" flipV="1">
            <a:off x="3405950" y="2040505"/>
            <a:ext cx="2273" cy="126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cxnSpLocks/>
            <a:stCxn id="51" idx="6"/>
            <a:endCxn id="52" idx="1"/>
          </p:cNvCxnSpPr>
          <p:nvPr/>
        </p:nvCxnSpPr>
        <p:spPr>
          <a:xfrm>
            <a:off x="3115135" y="2344806"/>
            <a:ext cx="110207" cy="4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50" idx="3"/>
            <a:endCxn id="51" idx="2"/>
          </p:cNvCxnSpPr>
          <p:nvPr/>
        </p:nvCxnSpPr>
        <p:spPr>
          <a:xfrm>
            <a:off x="2643837" y="2344806"/>
            <a:ext cx="1055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21" idx="6"/>
            <a:endCxn id="50" idx="1"/>
          </p:cNvCxnSpPr>
          <p:nvPr/>
        </p:nvCxnSpPr>
        <p:spPr>
          <a:xfrm>
            <a:off x="2167747" y="2344806"/>
            <a:ext cx="1103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</p:cNvCxnSpPr>
          <p:nvPr/>
        </p:nvCxnSpPr>
        <p:spPr>
          <a:xfrm>
            <a:off x="3588829" y="1371600"/>
            <a:ext cx="107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stCxn id="53" idx="0"/>
            <a:endCxn id="8" idx="2"/>
          </p:cNvCxnSpPr>
          <p:nvPr/>
        </p:nvCxnSpPr>
        <p:spPr>
          <a:xfrm flipV="1">
            <a:off x="3405949" y="1554480"/>
            <a:ext cx="0" cy="910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</p:cNvCxnSpPr>
          <p:nvPr/>
        </p:nvCxnSpPr>
        <p:spPr>
          <a:xfrm>
            <a:off x="4062523" y="1371600"/>
            <a:ext cx="934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cxnSpLocks/>
          </p:cNvCxnSpPr>
          <p:nvPr/>
        </p:nvCxnSpPr>
        <p:spPr>
          <a:xfrm>
            <a:off x="5009911" y="1371600"/>
            <a:ext cx="107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4536217" y="1371600"/>
            <a:ext cx="8387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: Diagonal Corners Snipped 128"/>
          <p:cNvSpPr/>
          <p:nvPr/>
        </p:nvSpPr>
        <p:spPr>
          <a:xfrm>
            <a:off x="4062524" y="588250"/>
            <a:ext cx="1330458" cy="18785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Separation: Master &amp; Test Databases</a:t>
            </a:r>
          </a:p>
        </p:txBody>
      </p:sp>
      <p:sp>
        <p:nvSpPr>
          <p:cNvPr id="131" name="Rectangle: Rounded Corners 130"/>
          <p:cNvSpPr/>
          <p:nvPr/>
        </p:nvSpPr>
        <p:spPr>
          <a:xfrm>
            <a:off x="5600292" y="822960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5600292" y="1552074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Database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Apr-17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4" name="Straight Arrow Connector 143"/>
          <p:cNvCxnSpPr>
            <a:cxnSpLocks/>
            <a:stCxn id="45" idx="3"/>
            <a:endCxn id="131" idx="1"/>
          </p:cNvCxnSpPr>
          <p:nvPr/>
        </p:nvCxnSpPr>
        <p:spPr>
          <a:xfrm flipV="1">
            <a:off x="5483605" y="1005840"/>
            <a:ext cx="116687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cxnSpLocks/>
            <a:stCxn id="45" idx="3"/>
            <a:endCxn id="143" idx="1"/>
          </p:cNvCxnSpPr>
          <p:nvPr/>
        </p:nvCxnSpPr>
        <p:spPr>
          <a:xfrm>
            <a:off x="5483605" y="1371600"/>
            <a:ext cx="116687" cy="3633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cxnSpLocks/>
            <a:stCxn id="131" idx="3"/>
          </p:cNvCxnSpPr>
          <p:nvPr/>
        </p:nvCxnSpPr>
        <p:spPr>
          <a:xfrm>
            <a:off x="5966052" y="1005840"/>
            <a:ext cx="1299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  <a:stCxn id="143" idx="3"/>
          </p:cNvCxnSpPr>
          <p:nvPr/>
        </p:nvCxnSpPr>
        <p:spPr>
          <a:xfrm>
            <a:off x="5966052" y="1734954"/>
            <a:ext cx="1299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8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/>
          <p:cNvSpPr/>
          <p:nvPr/>
        </p:nvSpPr>
        <p:spPr>
          <a:xfrm>
            <a:off x="1686695" y="755583"/>
            <a:ext cx="3701201" cy="12320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48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3765082" y="663836"/>
            <a:ext cx="1442966" cy="187850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Optimisation: Pipeline Hyperparameters</a:t>
            </a:r>
          </a:p>
        </p:txBody>
      </p:sp>
      <p:cxnSp>
        <p:nvCxnSpPr>
          <p:cNvPr id="188" name="Straight Arrow Connector 187"/>
          <p:cNvCxnSpPr>
            <a:cxnSpLocks/>
            <a:stCxn id="80" idx="4"/>
            <a:endCxn id="5" idx="0"/>
          </p:cNvCxnSpPr>
          <p:nvPr/>
        </p:nvCxnSpPr>
        <p:spPr>
          <a:xfrm>
            <a:off x="1469110" y="917215"/>
            <a:ext cx="0" cy="271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280908" y="42484"/>
            <a:ext cx="1212783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2. Pipeline Creation</a:t>
            </a:r>
            <a:endParaRPr lang="en-AU" sz="64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2593503" y="1188423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029260" y="1188423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44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3891150" y="1188423"/>
            <a:ext cx="384048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44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4336533" y="1188423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44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4772291" y="1188423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44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9" name="Straight Arrow Connector 148"/>
          <p:cNvCxnSpPr>
            <a:cxnSpLocks/>
            <a:stCxn id="83" idx="3"/>
            <a:endCxn id="142" idx="3"/>
          </p:cNvCxnSpPr>
          <p:nvPr/>
        </p:nvCxnSpPr>
        <p:spPr>
          <a:xfrm flipV="1">
            <a:off x="2522455" y="1500619"/>
            <a:ext cx="124612" cy="1351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2959263" y="1371303"/>
            <a:ext cx="699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4275198" y="1371303"/>
            <a:ext cx="613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4702293" y="1371303"/>
            <a:ext cx="699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465018" y="1188423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3395020" y="1371303"/>
            <a:ext cx="699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3830778" y="1371303"/>
            <a:ext cx="603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/>
          <p:cNvSpPr/>
          <p:nvPr/>
        </p:nvSpPr>
        <p:spPr>
          <a:xfrm>
            <a:off x="1286230" y="1189017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Database </a:t>
            </a:r>
            <a:r>
              <a:rPr lang="en-US" sz="44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Sep-16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721988" y="1189017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651990" y="1371897"/>
            <a:ext cx="699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147" idx="3"/>
            <a:endCxn id="67" idx="2"/>
          </p:cNvCxnSpPr>
          <p:nvPr/>
        </p:nvCxnSpPr>
        <p:spPr>
          <a:xfrm>
            <a:off x="5138051" y="1371303"/>
            <a:ext cx="699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136" idx="5"/>
            <a:endCxn id="83" idx="1"/>
          </p:cNvCxnSpPr>
          <p:nvPr/>
        </p:nvCxnSpPr>
        <p:spPr>
          <a:xfrm>
            <a:off x="2034183" y="1501213"/>
            <a:ext cx="122512" cy="134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208048" y="1188423"/>
            <a:ext cx="365760" cy="3657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: Rounded Corners 69"/>
          <p:cNvSpPr/>
          <p:nvPr/>
        </p:nvSpPr>
        <p:spPr>
          <a:xfrm>
            <a:off x="5643806" y="1188423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Results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3" name="Straight Arrow Connector 72"/>
          <p:cNvCxnSpPr>
            <a:cxnSpLocks/>
            <a:stCxn id="67" idx="6"/>
            <a:endCxn id="70" idx="1"/>
          </p:cNvCxnSpPr>
          <p:nvPr/>
        </p:nvCxnSpPr>
        <p:spPr>
          <a:xfrm>
            <a:off x="5573809" y="1371303"/>
            <a:ext cx="6999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/>
            <a:stCxn id="70" idx="3"/>
          </p:cNvCxnSpPr>
          <p:nvPr/>
        </p:nvCxnSpPr>
        <p:spPr>
          <a:xfrm>
            <a:off x="6009566" y="1371303"/>
            <a:ext cx="864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1286230" y="551455"/>
            <a:ext cx="365760" cy="3657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1. 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3" name="Rectangle: Rounded Corners 82"/>
          <p:cNvSpPr/>
          <p:nvPr/>
        </p:nvSpPr>
        <p:spPr>
          <a:xfrm>
            <a:off x="2156695" y="1452867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4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Jun-16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Rectangle: Rounded Corners 83"/>
          <p:cNvSpPr/>
          <p:nvPr/>
        </p:nvSpPr>
        <p:spPr>
          <a:xfrm>
            <a:off x="2157745" y="917215"/>
            <a:ext cx="365760" cy="3657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48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44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e.g. Jun-14</a:t>
            </a:r>
            <a:endParaRPr lang="en-AU" sz="48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9" name="Straight Arrow Connector 88"/>
          <p:cNvCxnSpPr>
            <a:cxnSpLocks/>
            <a:stCxn id="84" idx="3"/>
            <a:endCxn id="142" idx="1"/>
          </p:cNvCxnSpPr>
          <p:nvPr/>
        </p:nvCxnSpPr>
        <p:spPr>
          <a:xfrm>
            <a:off x="2523505" y="1100095"/>
            <a:ext cx="123562" cy="141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136" idx="7"/>
            <a:endCxn id="84" idx="1"/>
          </p:cNvCxnSpPr>
          <p:nvPr/>
        </p:nvCxnSpPr>
        <p:spPr>
          <a:xfrm flipV="1">
            <a:off x="2034183" y="1100095"/>
            <a:ext cx="123562" cy="1424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74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5116</TotalTime>
  <Words>545</Words>
  <Application>Microsoft Office PowerPoint</Application>
  <PresentationFormat>Custom</PresentationFormat>
  <Paragraphs>256</Paragraphs>
  <Slides>13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78</cp:revision>
  <dcterms:created xsi:type="dcterms:W3CDTF">2017-04-17T03:01:31Z</dcterms:created>
  <dcterms:modified xsi:type="dcterms:W3CDTF">2017-05-27T05:13:15Z</dcterms:modified>
</cp:coreProperties>
</file>