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4" r:id="rId3"/>
    <p:sldId id="312" r:id="rId4"/>
    <p:sldId id="307" r:id="rId5"/>
    <p:sldId id="309" r:id="rId6"/>
    <p:sldId id="313" r:id="rId7"/>
    <p:sldId id="301" r:id="rId8"/>
    <p:sldId id="262" r:id="rId9"/>
    <p:sldId id="321" r:id="rId10"/>
    <p:sldId id="273" r:id="rId11"/>
    <p:sldId id="315" r:id="rId12"/>
    <p:sldId id="261" r:id="rId13"/>
    <p:sldId id="334" r:id="rId14"/>
    <p:sldId id="335" r:id="rId15"/>
    <p:sldId id="285" r:id="rId16"/>
    <p:sldId id="333" r:id="rId17"/>
    <p:sldId id="332" r:id="rId18"/>
    <p:sldId id="274" r:id="rId19"/>
    <p:sldId id="325" r:id="rId20"/>
    <p:sldId id="326" r:id="rId21"/>
    <p:sldId id="287" r:id="rId22"/>
    <p:sldId id="336" r:id="rId23"/>
    <p:sldId id="288" r:id="rId24"/>
    <p:sldId id="289" r:id="rId25"/>
    <p:sldId id="290" r:id="rId26"/>
    <p:sldId id="338" r:id="rId27"/>
    <p:sldId id="277" r:id="rId28"/>
    <p:sldId id="324" r:id="rId29"/>
    <p:sldId id="291" r:id="rId30"/>
    <p:sldId id="319" r:id="rId31"/>
    <p:sldId id="293" r:id="rId32"/>
    <p:sldId id="294" r:id="rId33"/>
    <p:sldId id="316" r:id="rId34"/>
    <p:sldId id="278" r:id="rId35"/>
    <p:sldId id="302" r:id="rId36"/>
    <p:sldId id="339" r:id="rId37"/>
    <p:sldId id="297" r:id="rId38"/>
    <p:sldId id="300" r:id="rId39"/>
    <p:sldId id="283" r:id="rId40"/>
    <p:sldId id="331" r:id="rId41"/>
    <p:sldId id="298" r:id="rId42"/>
    <p:sldId id="308" r:id="rId43"/>
    <p:sldId id="341" r:id="rId44"/>
    <p:sldId id="342" r:id="rId45"/>
    <p:sldId id="337" r:id="rId46"/>
    <p:sldId id="327" r:id="rId47"/>
    <p:sldId id="34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3506D21-FC18-493A-AA3F-ECEC51436C55}">
          <p14:sldIdLst>
            <p14:sldId id="256"/>
          </p14:sldIdLst>
        </p14:section>
        <p14:section name="Background" id="{1DB1A0E0-0A10-4C79-8719-565C43370CA0}">
          <p14:sldIdLst>
            <p14:sldId id="314"/>
            <p14:sldId id="312"/>
            <p14:sldId id="307"/>
            <p14:sldId id="309"/>
            <p14:sldId id="313"/>
            <p14:sldId id="301"/>
            <p14:sldId id="262"/>
            <p14:sldId id="321"/>
          </p14:sldIdLst>
        </p14:section>
        <p14:section name="System Design" id="{B681F86E-97C7-4B5B-A9CE-144E7954A9AF}">
          <p14:sldIdLst>
            <p14:sldId id="273"/>
            <p14:sldId id="315"/>
            <p14:sldId id="261"/>
            <p14:sldId id="334"/>
            <p14:sldId id="335"/>
            <p14:sldId id="285"/>
            <p14:sldId id="333"/>
            <p14:sldId id="332"/>
          </p14:sldIdLst>
        </p14:section>
        <p14:section name="System Performance" id="{76351590-6E40-40A7-9E34-0251253D9769}">
          <p14:sldIdLst>
            <p14:sldId id="274"/>
            <p14:sldId id="325"/>
            <p14:sldId id="326"/>
            <p14:sldId id="287"/>
            <p14:sldId id="336"/>
            <p14:sldId id="288"/>
            <p14:sldId id="289"/>
            <p14:sldId id="290"/>
            <p14:sldId id="338"/>
          </p14:sldIdLst>
        </p14:section>
        <p14:section name="Model Evaluation" id="{2670D83E-9735-4EF8-9796-CAD3F4E10F33}">
          <p14:sldIdLst>
            <p14:sldId id="277"/>
            <p14:sldId id="324"/>
            <p14:sldId id="291"/>
            <p14:sldId id="319"/>
            <p14:sldId id="293"/>
            <p14:sldId id="294"/>
            <p14:sldId id="316"/>
          </p14:sldIdLst>
        </p14:section>
        <p14:section name="Conclusions" id="{F11866C4-D977-4F7C-80E4-1551E7A044E4}">
          <p14:sldIdLst>
            <p14:sldId id="278"/>
            <p14:sldId id="302"/>
            <p14:sldId id="339"/>
            <p14:sldId id="297"/>
          </p14:sldIdLst>
        </p14:section>
        <p14:section name="End Title" id="{808762AC-A044-4E45-B2D2-4F63E4EFDCD3}">
          <p14:sldIdLst>
            <p14:sldId id="300"/>
          </p14:sldIdLst>
        </p14:section>
        <p14:section name="Appendices" id="{D973B46B-8162-4D02-A860-25F1E65F1506}">
          <p14:sldIdLst>
            <p14:sldId id="283"/>
            <p14:sldId id="331"/>
            <p14:sldId id="298"/>
            <p14:sldId id="308"/>
            <p14:sldId id="341"/>
            <p14:sldId id="342"/>
            <p14:sldId id="337"/>
            <p14:sldId id="327"/>
          </p14:sldIdLst>
        </p14:section>
        <p14:section name="Bibliography" id="{3E2B383A-61B0-4799-814E-5F413B816BFB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A74"/>
    <a:srgbClr val="244397"/>
    <a:srgbClr val="FBFBFB"/>
    <a:srgbClr val="27348B"/>
    <a:srgbClr val="DCAF2A"/>
    <a:srgbClr val="3058CA"/>
    <a:srgbClr val="FF8585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80224" autoAdjust="0"/>
  </p:normalViewPr>
  <p:slideViewPr>
    <p:cSldViewPr snapToGrid="0">
      <p:cViewPr varScale="1">
        <p:scale>
          <a:sx n="101" d="100"/>
          <a:sy n="101" d="100"/>
        </p:scale>
        <p:origin x="131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C8AE6-A9B0-4881-9DB3-F8A4AD0E79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53CA8-E10C-47BE-B302-8DA4FDE8D840}">
      <dgm:prSet phldrT="[Text]"/>
      <dgm:spPr>
        <a:solidFill>
          <a:srgbClr val="244397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Investment Decision</a:t>
          </a:r>
        </a:p>
      </dgm:t>
    </dgm:pt>
    <dgm:pt modelId="{81CDCC3B-98EF-4B4A-A9C6-072C08E4F288}" type="parTrans" cxnId="{C4EBC3E0-0E0C-4B67-9409-084FA5545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6EC5EC8-F9FF-462D-A09B-3F40F16FDFD2}" type="sibTrans" cxnId="{C4EBC3E0-0E0C-4B67-9409-084FA5545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03B1FE8-CBC4-4D6B-B6CD-C06973D99645}">
      <dgm:prSet phldrT="[Text]"/>
      <dgm:spPr>
        <a:solidFill>
          <a:schemeClr val="accent1">
            <a:lumMod val="75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Startup Potential</a:t>
          </a:r>
        </a:p>
      </dgm:t>
    </dgm:pt>
    <dgm:pt modelId="{06826B6A-6F27-436C-9D06-A2DDA8D0A1A7}" type="parTrans" cxnId="{A90FCDB2-60B5-4DC7-8F58-27C0AFEC435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D6F295F-DD1F-482D-9CC8-51123CE85BC0}" type="sibTrans" cxnId="{A90FCDB2-60B5-4DC7-8F58-27C0AFEC435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B8FC625E-68EA-46B7-92A7-0654B841D093}">
      <dgm:prSet phldrT="[Text]"/>
      <dgm:spPr>
        <a:solidFill>
          <a:schemeClr val="accent1">
            <a:lumMod val="75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Investment Confidence</a:t>
          </a:r>
        </a:p>
      </dgm:t>
    </dgm:pt>
    <dgm:pt modelId="{FD1A5DFB-9520-4B3E-9654-BB07835B22AA}" type="parTrans" cxnId="{8E771B19-BF1A-485D-AF2C-2401CC473C6F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412F9FC-CBFB-47BD-B90D-3349F9727DA0}" type="sibTrans" cxnId="{8E771B19-BF1A-485D-AF2C-2401CC473C6F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4939AF7-7699-4E1D-A86F-2B193554A4D2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Validation</a:t>
          </a:r>
        </a:p>
      </dgm:t>
    </dgm:pt>
    <dgm:pt modelId="{9EA4D778-AC98-4837-9BD2-2D83EC2AB85E}" type="parTrans" cxnId="{94DDE16B-2BBD-422A-95CB-4911FAF29EFC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04571169-2D91-4290-89B7-83F544D59196}" type="sibTrans" cxnId="{94DDE16B-2BBD-422A-95CB-4911FAF29EFC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AD9A26DE-29BC-4335-8327-654C0DF0B200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Performance</a:t>
          </a:r>
        </a:p>
      </dgm:t>
    </dgm:pt>
    <dgm:pt modelId="{2BA4CA80-0F43-460B-9390-3BF3F6448AF4}" type="parTrans" cxnId="{B769B9E7-633E-43BD-9CC0-6E2581B13C91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007BD0-953E-4715-9BF9-02810DA83AB6}" type="sibTrans" cxnId="{B769B9E7-633E-43BD-9CC0-6E2581B13C91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4CCEAB3-7879-43F0-BD4B-A47DAB8B5D09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Context</a:t>
          </a:r>
        </a:p>
      </dgm:t>
    </dgm:pt>
    <dgm:pt modelId="{4B8D77D1-31A2-4468-A759-5823D872AED3}" type="parTrans" cxnId="{942672C0-F52B-411C-B40B-4EE0D8B8CD8B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98EDB9D-1ACA-4236-8263-440ABA41FFF0}" type="sibTrans" cxnId="{942672C0-F52B-411C-B40B-4EE0D8B8CD8B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9B48F5A8-EF9D-482D-B0C5-133D437033DF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Human Capital</a:t>
          </a:r>
        </a:p>
      </dgm:t>
    </dgm:pt>
    <dgm:pt modelId="{D4277AF4-431D-46F7-80AE-78C9FABDE409}" type="parTrans" cxnId="{DB8F037E-A7D4-401C-AE8D-88DD90E6136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150E07F-BD9E-4D21-BF07-068956484BF9}" type="sibTrans" cxnId="{DB8F037E-A7D4-401C-AE8D-88DD90E6136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31AAF27-C59D-44AB-9236-4D689C09951D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Social </a:t>
          </a:r>
          <a:br>
            <a:rPr lang="en-US" dirty="0">
              <a:latin typeface="Minion Pro" panose="02040503050306020203" pitchFamily="18" charset="0"/>
            </a:rPr>
          </a:br>
          <a:r>
            <a:rPr lang="en-US" dirty="0">
              <a:latin typeface="Minion Pro" panose="02040503050306020203" pitchFamily="18" charset="0"/>
            </a:rPr>
            <a:t>Capital</a:t>
          </a:r>
        </a:p>
      </dgm:t>
    </dgm:pt>
    <dgm:pt modelId="{69B1755B-F262-48E3-907B-B5F9FBE98A10}" type="parTrans" cxnId="{18FDEC65-CCC3-49FB-A1E5-BC29BFE613D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9B08890-A9E5-4E93-B6CD-17005CD76B80}" type="sibTrans" cxnId="{18FDEC65-CCC3-49FB-A1E5-BC29BFE613D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95E075F-B678-40BE-B846-8930DB871C8F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Structural Capital</a:t>
          </a:r>
        </a:p>
      </dgm:t>
    </dgm:pt>
    <dgm:pt modelId="{CA083307-2267-4D2F-AB07-7B964D4D22E7}" type="parTrans" cxnId="{36621F44-CC39-4B67-A1E8-27094C17D10A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F06AD38-ECEF-4D1F-B0FC-F75C70922812}" type="sibTrans" cxnId="{36621F44-CC39-4B67-A1E8-27094C17D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6667768E-285F-47CE-A459-E24C52714361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Founders</a:t>
          </a:r>
        </a:p>
      </dgm:t>
    </dgm:pt>
    <dgm:pt modelId="{230122BB-327C-468E-91DC-E9BE75D60E76}" type="parTrans" cxnId="{117BB44F-938E-4404-BC8E-E591801F2BF8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AA17B72-C555-42DC-98F0-116D0A92350A}" type="sibTrans" cxnId="{117BB44F-938E-4404-BC8E-E591801F2BF8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D0A0850-1269-46BA-AC75-E45888BE8D6D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Advisors</a:t>
          </a:r>
        </a:p>
      </dgm:t>
    </dgm:pt>
    <dgm:pt modelId="{8697C95E-836A-4DDD-BD6F-2CB1D27E50B9}" type="parTrans" cxnId="{870D8426-00B5-455E-A820-728F454154AD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F220A42-67EE-4396-A6F8-A02985DEB689}" type="sibTrans" cxnId="{870D8426-00B5-455E-A820-728F454154AD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5843352-5949-496F-A5BA-66EDDD65757C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Executives</a:t>
          </a:r>
        </a:p>
      </dgm:t>
    </dgm:pt>
    <dgm:pt modelId="{83F3CE02-9AF0-498A-BFEA-AE317810902D}" type="parTrans" cxnId="{1C7AAE7E-FB49-46E8-B3B7-70004D29789E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463141C-6F6A-4973-BE68-D62D2976F16E}" type="sibTrans" cxnId="{1C7AAE7E-FB49-46E8-B3B7-70004D29789E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102034E-3355-4219-A4FA-6F133A474776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Events</a:t>
          </a:r>
        </a:p>
      </dgm:t>
    </dgm:pt>
    <dgm:pt modelId="{D6E3FEB1-A07D-415E-B596-01874E1C9A7E}" type="parTrans" cxnId="{50780DF8-3DDF-4527-AFC7-16BF4609E595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DB1DF26-B07F-4334-A424-EE371A1B3870}" type="sibTrans" cxnId="{50780DF8-3DDF-4527-AFC7-16BF4609E595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5C076A-0367-4B3A-AA88-AD0F2B7EAAA7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Alliances</a:t>
          </a:r>
        </a:p>
      </dgm:t>
    </dgm:pt>
    <dgm:pt modelId="{CCD29BE8-072E-4A76-9A59-027380FEDBAD}" type="parTrans" cxnId="{E330B85A-BC2C-4EBA-961B-D09F9EB1EE3C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84C2055-361E-4F8C-8355-162936D04DC4}" type="sibTrans" cxnId="{E330B85A-BC2C-4EBA-961B-D09F9EB1EE3C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68C6C2BE-6F5C-45D9-8C30-E6C12A01BCFD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Patents</a:t>
          </a:r>
        </a:p>
      </dgm:t>
    </dgm:pt>
    <dgm:pt modelId="{6151E415-B854-4B28-8CEA-5F98A32B7C9B}" type="parTrans" cxnId="{367DCE95-A1F1-43F8-8935-C3B99597A651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A6067AE4-6252-4217-A43B-75255F2DFD98}" type="sibTrans" cxnId="{367DCE95-A1F1-43F8-8935-C3B99597A651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8BBF5D3-8A5B-43C7-9745-6E954F373FAF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Funding</a:t>
          </a:r>
        </a:p>
      </dgm:t>
    </dgm:pt>
    <dgm:pt modelId="{BBFC4097-49CD-4E60-8301-962A19093447}" type="parTrans" cxnId="{A5745964-972D-4333-90EC-323BF3234A8F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982E6813-E577-4824-84D9-D717134ADAD2}" type="sibTrans" cxnId="{A5745964-972D-4333-90EC-323BF3234A8F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0649020B-12F1-4696-BCD4-BB6B62DB667B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Investors</a:t>
          </a:r>
        </a:p>
      </dgm:t>
    </dgm:pt>
    <dgm:pt modelId="{09446168-1BCD-4A96-A027-1C2EB28B5A1C}" type="parTrans" cxnId="{72EB14A1-7FF1-4C01-9D88-C976C4F317BB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EE9E286-C797-4B27-B238-AF7E3E9CC214}" type="sibTrans" cxnId="{72EB14A1-7FF1-4C01-9D88-C976C4F317BB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0CC9822-CB66-4F45-A2C5-1339C12388E6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Media</a:t>
          </a:r>
        </a:p>
      </dgm:t>
    </dgm:pt>
    <dgm:pt modelId="{E829C12A-FD97-4585-B3E7-297A32D48CBD}" type="parTrans" cxnId="{A476CC20-5983-4A82-B1A4-A63F3CA0140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C7FFCAF-6E5E-444A-93A1-E18D5B623639}" type="sibTrans" cxnId="{A476CC20-5983-4A82-B1A4-A63F3CA0140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37ADE11-FAC4-4F1E-94E6-2D05D6B21867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Financial</a:t>
          </a:r>
        </a:p>
      </dgm:t>
    </dgm:pt>
    <dgm:pt modelId="{95809CDA-DADF-4AA5-A3DC-843AB967D22A}" type="parTrans" cxnId="{09E7CEE5-4E4C-4A78-A2DF-10B0B69BE65D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9C7F2A0-F8AF-4A63-9A57-E551E2468272}" type="sibTrans" cxnId="{09E7CEE5-4E4C-4A78-A2DF-10B0B69BE65D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5280BB0-5AE8-4A2F-BC8F-32CB71CA0D70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Customers</a:t>
          </a:r>
        </a:p>
      </dgm:t>
    </dgm:pt>
    <dgm:pt modelId="{CB677D72-9AB3-415C-BC9F-42E83D599351}" type="parTrans" cxnId="{5D6F6EFD-EC37-45FF-9048-58383B93AB6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88E4C25-668A-4825-A02D-80EF6DC378A9}" type="sibTrans" cxnId="{5D6F6EFD-EC37-45FF-9048-58383B93AB6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6B6453D-64F4-4B6C-BD45-D76C3EC81FE2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Industry</a:t>
          </a:r>
        </a:p>
      </dgm:t>
    </dgm:pt>
    <dgm:pt modelId="{582E2EFC-0B7D-42AC-B157-6B4A13899D31}" type="parTrans" cxnId="{F3CA69AF-A054-4ACE-80DF-EBA4F76630B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6CCD309-DFD3-4805-BC0C-F60171842CC1}" type="sibTrans" cxnId="{F3CA69AF-A054-4ACE-80DF-EBA4F76630B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DD546BA-90A7-4443-8CAF-4FE24C51E842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Location</a:t>
          </a:r>
        </a:p>
      </dgm:t>
    </dgm:pt>
    <dgm:pt modelId="{1DE39B98-B704-49B9-9343-4DDDE1143EF4}" type="parTrans" cxnId="{2D8D9B30-E489-4EE9-BDD3-713C871606D6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39FA02C-6022-49BC-B8F9-DC0F92AD53D6}" type="sibTrans" cxnId="{2D8D9B30-E489-4EE9-BDD3-713C871606D6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24085C4-DE81-492A-84A9-544CAFC11E8C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Economy</a:t>
          </a:r>
        </a:p>
      </dgm:t>
    </dgm:pt>
    <dgm:pt modelId="{349D773F-BD8A-4445-BA6F-E9FBABD86266}" type="parTrans" cxnId="{9CF97C38-B2E9-4AE3-8DB5-519D11AA1308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3096516-DA9F-421D-A703-D8B17BA806C7}" type="sibTrans" cxnId="{9CF97C38-B2E9-4AE3-8DB5-519D11AA1308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42899F-2E12-416D-8531-F8C14F4F948D}" type="pres">
      <dgm:prSet presAssocID="{029C8AE6-A9B0-4881-9DB3-F8A4AD0E79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2CCBB4-589F-49B9-A40D-9005AE8F6D88}" type="pres">
      <dgm:prSet presAssocID="{FCF53CA8-E10C-47BE-B302-8DA4FDE8D840}" presName="hierRoot1" presStyleCnt="0">
        <dgm:presLayoutVars>
          <dgm:hierBranch val="init"/>
        </dgm:presLayoutVars>
      </dgm:prSet>
      <dgm:spPr/>
    </dgm:pt>
    <dgm:pt modelId="{0037172E-40F5-431E-9562-832B6BD39C83}" type="pres">
      <dgm:prSet presAssocID="{FCF53CA8-E10C-47BE-B302-8DA4FDE8D840}" presName="rootComposite1" presStyleCnt="0"/>
      <dgm:spPr/>
    </dgm:pt>
    <dgm:pt modelId="{7C72C537-9E0F-4347-B239-176A85AF13F2}" type="pres">
      <dgm:prSet presAssocID="{FCF53CA8-E10C-47BE-B302-8DA4FDE8D84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3274F809-02A6-4BF4-AEE2-A3BEE2C34241}" type="pres">
      <dgm:prSet presAssocID="{FCF53CA8-E10C-47BE-B302-8DA4FDE8D840}" presName="rootConnector1" presStyleLbl="node1" presStyleIdx="0" presStyleCnt="0"/>
      <dgm:spPr/>
    </dgm:pt>
    <dgm:pt modelId="{264C1457-934D-4759-BA04-1C502A3F62D5}" type="pres">
      <dgm:prSet presAssocID="{FCF53CA8-E10C-47BE-B302-8DA4FDE8D840}" presName="hierChild2" presStyleCnt="0"/>
      <dgm:spPr/>
    </dgm:pt>
    <dgm:pt modelId="{D1CEAEBE-7DA9-4B16-A0C8-AB36B5DC671B}" type="pres">
      <dgm:prSet presAssocID="{06826B6A-6F27-436C-9D06-A2DDA8D0A1A7}" presName="Name37" presStyleLbl="parChTrans1D2" presStyleIdx="0" presStyleCnt="2"/>
      <dgm:spPr/>
    </dgm:pt>
    <dgm:pt modelId="{AADC7F15-90A9-47B6-8F1B-E0961AA15AED}" type="pres">
      <dgm:prSet presAssocID="{503B1FE8-CBC4-4D6B-B6CD-C06973D99645}" presName="hierRoot2" presStyleCnt="0">
        <dgm:presLayoutVars>
          <dgm:hierBranch val="init"/>
        </dgm:presLayoutVars>
      </dgm:prSet>
      <dgm:spPr/>
    </dgm:pt>
    <dgm:pt modelId="{7C25C901-7B51-4DBB-80F6-A3064EA8FC31}" type="pres">
      <dgm:prSet presAssocID="{503B1FE8-CBC4-4D6B-B6CD-C06973D99645}" presName="rootComposite" presStyleCnt="0"/>
      <dgm:spPr/>
    </dgm:pt>
    <dgm:pt modelId="{748AE4B9-534A-4385-8FE2-FA8A2AE47C0B}" type="pres">
      <dgm:prSet presAssocID="{503B1FE8-CBC4-4D6B-B6CD-C06973D99645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B21A2617-2835-4B72-8B68-A6EE398FE80F}" type="pres">
      <dgm:prSet presAssocID="{503B1FE8-CBC4-4D6B-B6CD-C06973D99645}" presName="rootConnector" presStyleLbl="node2" presStyleIdx="0" presStyleCnt="2"/>
      <dgm:spPr/>
    </dgm:pt>
    <dgm:pt modelId="{979FBE42-F800-4467-9D05-92FA41678F01}" type="pres">
      <dgm:prSet presAssocID="{503B1FE8-CBC4-4D6B-B6CD-C06973D99645}" presName="hierChild4" presStyleCnt="0"/>
      <dgm:spPr/>
    </dgm:pt>
    <dgm:pt modelId="{936D486C-7612-487E-AFFD-2DA14B688DBC}" type="pres">
      <dgm:prSet presAssocID="{D4277AF4-431D-46F7-80AE-78C9FABDE409}" presName="Name37" presStyleLbl="parChTrans1D3" presStyleIdx="0" presStyleCnt="6"/>
      <dgm:spPr/>
    </dgm:pt>
    <dgm:pt modelId="{6A32C9A6-01F2-4A75-A86B-6A1158740222}" type="pres">
      <dgm:prSet presAssocID="{9B48F5A8-EF9D-482D-B0C5-133D437033DF}" presName="hierRoot2" presStyleCnt="0">
        <dgm:presLayoutVars>
          <dgm:hierBranch val="init"/>
        </dgm:presLayoutVars>
      </dgm:prSet>
      <dgm:spPr/>
    </dgm:pt>
    <dgm:pt modelId="{5811445D-FB69-40C5-AADA-99181E3C258F}" type="pres">
      <dgm:prSet presAssocID="{9B48F5A8-EF9D-482D-B0C5-133D437033DF}" presName="rootComposite" presStyleCnt="0"/>
      <dgm:spPr/>
    </dgm:pt>
    <dgm:pt modelId="{8911DAF3-12CB-4D87-A3DF-048C83F12330}" type="pres">
      <dgm:prSet presAssocID="{9B48F5A8-EF9D-482D-B0C5-133D437033DF}" presName="rootText" presStyleLbl="node3" presStyleIdx="0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06203D59-2692-440A-BD62-917AC4BACA6C}" type="pres">
      <dgm:prSet presAssocID="{9B48F5A8-EF9D-482D-B0C5-133D437033DF}" presName="rootConnector" presStyleLbl="node3" presStyleIdx="0" presStyleCnt="6"/>
      <dgm:spPr/>
    </dgm:pt>
    <dgm:pt modelId="{1F7C004A-69F4-4DD8-948B-C3C2FF1962A7}" type="pres">
      <dgm:prSet presAssocID="{9B48F5A8-EF9D-482D-B0C5-133D437033DF}" presName="hierChild4" presStyleCnt="0"/>
      <dgm:spPr/>
    </dgm:pt>
    <dgm:pt modelId="{94978B2B-ED00-4628-97C6-DD952701171F}" type="pres">
      <dgm:prSet presAssocID="{230122BB-327C-468E-91DC-E9BE75D60E76}" presName="Name37" presStyleLbl="parChTrans1D4" presStyleIdx="0" presStyleCnt="14"/>
      <dgm:spPr/>
    </dgm:pt>
    <dgm:pt modelId="{CA3C72D2-8976-4050-9D57-EED35B064004}" type="pres">
      <dgm:prSet presAssocID="{6667768E-285F-47CE-A459-E24C52714361}" presName="hierRoot2" presStyleCnt="0">
        <dgm:presLayoutVars>
          <dgm:hierBranch val="init"/>
        </dgm:presLayoutVars>
      </dgm:prSet>
      <dgm:spPr/>
    </dgm:pt>
    <dgm:pt modelId="{6A04997C-C10F-4418-A6C1-13F21250ABE1}" type="pres">
      <dgm:prSet presAssocID="{6667768E-285F-47CE-A459-E24C52714361}" presName="rootComposite" presStyleCnt="0"/>
      <dgm:spPr/>
    </dgm:pt>
    <dgm:pt modelId="{80EC39B2-BA64-4EAE-92D8-81B57A1D4E93}" type="pres">
      <dgm:prSet presAssocID="{6667768E-285F-47CE-A459-E24C52714361}" presName="rootText" presStyleLbl="node4" presStyleIdx="0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7454A48-828F-4197-96BC-3B67001BE099}" type="pres">
      <dgm:prSet presAssocID="{6667768E-285F-47CE-A459-E24C52714361}" presName="rootConnector" presStyleLbl="node4" presStyleIdx="0" presStyleCnt="14"/>
      <dgm:spPr/>
    </dgm:pt>
    <dgm:pt modelId="{9301C733-A746-43FF-BB6B-2256BA69CE50}" type="pres">
      <dgm:prSet presAssocID="{6667768E-285F-47CE-A459-E24C52714361}" presName="hierChild4" presStyleCnt="0"/>
      <dgm:spPr/>
    </dgm:pt>
    <dgm:pt modelId="{1093ECFB-1635-4BFD-ADB3-32EA50E8731E}" type="pres">
      <dgm:prSet presAssocID="{6667768E-285F-47CE-A459-E24C52714361}" presName="hierChild5" presStyleCnt="0"/>
      <dgm:spPr/>
    </dgm:pt>
    <dgm:pt modelId="{A66EAE31-5BD5-4A90-BE36-B40AE3EE1D5A}" type="pres">
      <dgm:prSet presAssocID="{8697C95E-836A-4DDD-BD6F-2CB1D27E50B9}" presName="Name37" presStyleLbl="parChTrans1D4" presStyleIdx="1" presStyleCnt="14"/>
      <dgm:spPr/>
    </dgm:pt>
    <dgm:pt modelId="{BFCDAC84-BBF5-45D3-BA44-FC353608312D}" type="pres">
      <dgm:prSet presAssocID="{2D0A0850-1269-46BA-AC75-E45888BE8D6D}" presName="hierRoot2" presStyleCnt="0">
        <dgm:presLayoutVars>
          <dgm:hierBranch val="init"/>
        </dgm:presLayoutVars>
      </dgm:prSet>
      <dgm:spPr/>
    </dgm:pt>
    <dgm:pt modelId="{87EBE403-342D-422D-9790-63EB3AE5F238}" type="pres">
      <dgm:prSet presAssocID="{2D0A0850-1269-46BA-AC75-E45888BE8D6D}" presName="rootComposite" presStyleCnt="0"/>
      <dgm:spPr/>
    </dgm:pt>
    <dgm:pt modelId="{52C085B6-72CD-4031-81F0-18FD7DDE7196}" type="pres">
      <dgm:prSet presAssocID="{2D0A0850-1269-46BA-AC75-E45888BE8D6D}" presName="rootText" presStyleLbl="node4" presStyleIdx="1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3499355B-7AE0-4A88-BEBD-4468C5F8914A}" type="pres">
      <dgm:prSet presAssocID="{2D0A0850-1269-46BA-AC75-E45888BE8D6D}" presName="rootConnector" presStyleLbl="node4" presStyleIdx="1" presStyleCnt="14"/>
      <dgm:spPr/>
    </dgm:pt>
    <dgm:pt modelId="{CFEB27EB-CF9E-4668-AA01-87F2575E3CF9}" type="pres">
      <dgm:prSet presAssocID="{2D0A0850-1269-46BA-AC75-E45888BE8D6D}" presName="hierChild4" presStyleCnt="0"/>
      <dgm:spPr/>
    </dgm:pt>
    <dgm:pt modelId="{8D202A2E-F1C6-4728-A2F4-E861D4063BCF}" type="pres">
      <dgm:prSet presAssocID="{2D0A0850-1269-46BA-AC75-E45888BE8D6D}" presName="hierChild5" presStyleCnt="0"/>
      <dgm:spPr/>
    </dgm:pt>
    <dgm:pt modelId="{45AF6CAB-83BF-47C4-AE18-B0C923874E0A}" type="pres">
      <dgm:prSet presAssocID="{83F3CE02-9AF0-498A-BFEA-AE317810902D}" presName="Name37" presStyleLbl="parChTrans1D4" presStyleIdx="2" presStyleCnt="14"/>
      <dgm:spPr/>
    </dgm:pt>
    <dgm:pt modelId="{C21C93F9-1CE5-4F96-86D7-D5A0A4D3964C}" type="pres">
      <dgm:prSet presAssocID="{15843352-5949-496F-A5BA-66EDDD65757C}" presName="hierRoot2" presStyleCnt="0">
        <dgm:presLayoutVars>
          <dgm:hierBranch val="init"/>
        </dgm:presLayoutVars>
      </dgm:prSet>
      <dgm:spPr/>
    </dgm:pt>
    <dgm:pt modelId="{213ACCA8-4DB9-40EE-A78F-79F382F93291}" type="pres">
      <dgm:prSet presAssocID="{15843352-5949-496F-A5BA-66EDDD65757C}" presName="rootComposite" presStyleCnt="0"/>
      <dgm:spPr/>
    </dgm:pt>
    <dgm:pt modelId="{1133AF18-52FF-4FEE-8C96-2B42C27ED54B}" type="pres">
      <dgm:prSet presAssocID="{15843352-5949-496F-A5BA-66EDDD65757C}" presName="rootText" presStyleLbl="node4" presStyleIdx="2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23AC3BB4-E576-41B4-8FB3-C2DDC4BC5667}" type="pres">
      <dgm:prSet presAssocID="{15843352-5949-496F-A5BA-66EDDD65757C}" presName="rootConnector" presStyleLbl="node4" presStyleIdx="2" presStyleCnt="14"/>
      <dgm:spPr/>
    </dgm:pt>
    <dgm:pt modelId="{CF3C8FF8-80F4-4360-BFB1-2767F584DF78}" type="pres">
      <dgm:prSet presAssocID="{15843352-5949-496F-A5BA-66EDDD65757C}" presName="hierChild4" presStyleCnt="0"/>
      <dgm:spPr/>
    </dgm:pt>
    <dgm:pt modelId="{45D06DA5-BE0F-4071-82C8-8577BB9EB3A3}" type="pres">
      <dgm:prSet presAssocID="{15843352-5949-496F-A5BA-66EDDD65757C}" presName="hierChild5" presStyleCnt="0"/>
      <dgm:spPr/>
    </dgm:pt>
    <dgm:pt modelId="{5A3AEFA7-411E-41D3-B322-B98386AE6958}" type="pres">
      <dgm:prSet presAssocID="{9B48F5A8-EF9D-482D-B0C5-133D437033DF}" presName="hierChild5" presStyleCnt="0"/>
      <dgm:spPr/>
    </dgm:pt>
    <dgm:pt modelId="{C34C6E6F-EB90-4E4B-BC03-1294E91B4B6E}" type="pres">
      <dgm:prSet presAssocID="{69B1755B-F262-48E3-907B-B5F9FBE98A10}" presName="Name37" presStyleLbl="parChTrans1D3" presStyleIdx="1" presStyleCnt="6"/>
      <dgm:spPr/>
    </dgm:pt>
    <dgm:pt modelId="{F55A72E7-2A6E-403A-B2EB-AA33E3D80678}" type="pres">
      <dgm:prSet presAssocID="{831AAF27-C59D-44AB-9236-4D689C09951D}" presName="hierRoot2" presStyleCnt="0">
        <dgm:presLayoutVars>
          <dgm:hierBranch val="init"/>
        </dgm:presLayoutVars>
      </dgm:prSet>
      <dgm:spPr/>
    </dgm:pt>
    <dgm:pt modelId="{B05B6635-BC08-454D-884B-F1E7DB036B0C}" type="pres">
      <dgm:prSet presAssocID="{831AAF27-C59D-44AB-9236-4D689C09951D}" presName="rootComposite" presStyleCnt="0"/>
      <dgm:spPr/>
    </dgm:pt>
    <dgm:pt modelId="{950F0FD0-2709-4D80-8A45-F0395FF26316}" type="pres">
      <dgm:prSet presAssocID="{831AAF27-C59D-44AB-9236-4D689C09951D}" presName="rootText" presStyleLbl="node3" presStyleIdx="1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E70C7429-CC77-4531-9CA0-F396FBC44A41}" type="pres">
      <dgm:prSet presAssocID="{831AAF27-C59D-44AB-9236-4D689C09951D}" presName="rootConnector" presStyleLbl="node3" presStyleIdx="1" presStyleCnt="6"/>
      <dgm:spPr/>
    </dgm:pt>
    <dgm:pt modelId="{82CBDA29-9B92-494B-8D5F-F3818E279F35}" type="pres">
      <dgm:prSet presAssocID="{831AAF27-C59D-44AB-9236-4D689C09951D}" presName="hierChild4" presStyleCnt="0"/>
      <dgm:spPr/>
    </dgm:pt>
    <dgm:pt modelId="{F607AF48-0160-4176-B512-C0A6D98A6D89}" type="pres">
      <dgm:prSet presAssocID="{D6E3FEB1-A07D-415E-B596-01874E1C9A7E}" presName="Name37" presStyleLbl="parChTrans1D4" presStyleIdx="3" presStyleCnt="14"/>
      <dgm:spPr/>
    </dgm:pt>
    <dgm:pt modelId="{2395E14F-73F0-4346-BB2B-24EC39BC1700}" type="pres">
      <dgm:prSet presAssocID="{F102034E-3355-4219-A4FA-6F133A474776}" presName="hierRoot2" presStyleCnt="0">
        <dgm:presLayoutVars>
          <dgm:hierBranch val="init"/>
        </dgm:presLayoutVars>
      </dgm:prSet>
      <dgm:spPr/>
    </dgm:pt>
    <dgm:pt modelId="{5EF53ACF-CDB3-4E75-A8D2-A549D3ADEB22}" type="pres">
      <dgm:prSet presAssocID="{F102034E-3355-4219-A4FA-6F133A474776}" presName="rootComposite" presStyleCnt="0"/>
      <dgm:spPr/>
    </dgm:pt>
    <dgm:pt modelId="{4F7AEDCC-497B-4C75-8A83-7BEA089FFDA4}" type="pres">
      <dgm:prSet presAssocID="{F102034E-3355-4219-A4FA-6F133A474776}" presName="rootText" presStyleLbl="node4" presStyleIdx="3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3602E95E-74A6-4C0C-84A3-8473C5353985}" type="pres">
      <dgm:prSet presAssocID="{F102034E-3355-4219-A4FA-6F133A474776}" presName="rootConnector" presStyleLbl="node4" presStyleIdx="3" presStyleCnt="14"/>
      <dgm:spPr/>
    </dgm:pt>
    <dgm:pt modelId="{214B260B-2FB9-44A0-BFE6-D865646EB87F}" type="pres">
      <dgm:prSet presAssocID="{F102034E-3355-4219-A4FA-6F133A474776}" presName="hierChild4" presStyleCnt="0"/>
      <dgm:spPr/>
    </dgm:pt>
    <dgm:pt modelId="{2A1296B1-E896-49D4-9ED6-F1B95378D68E}" type="pres">
      <dgm:prSet presAssocID="{F102034E-3355-4219-A4FA-6F133A474776}" presName="hierChild5" presStyleCnt="0"/>
      <dgm:spPr/>
    </dgm:pt>
    <dgm:pt modelId="{A2BD7961-CEC1-4E09-9624-73236EC79F03}" type="pres">
      <dgm:prSet presAssocID="{CCD29BE8-072E-4A76-9A59-027380FEDBAD}" presName="Name37" presStyleLbl="parChTrans1D4" presStyleIdx="4" presStyleCnt="14"/>
      <dgm:spPr/>
    </dgm:pt>
    <dgm:pt modelId="{66BE3303-DD66-4F0E-ADB8-788BA2ACAD25}" type="pres">
      <dgm:prSet presAssocID="{8F5C076A-0367-4B3A-AA88-AD0F2B7EAAA7}" presName="hierRoot2" presStyleCnt="0">
        <dgm:presLayoutVars>
          <dgm:hierBranch val="init"/>
        </dgm:presLayoutVars>
      </dgm:prSet>
      <dgm:spPr/>
    </dgm:pt>
    <dgm:pt modelId="{C2BD05FE-F7FF-4893-9544-140D7CA36F2B}" type="pres">
      <dgm:prSet presAssocID="{8F5C076A-0367-4B3A-AA88-AD0F2B7EAAA7}" presName="rootComposite" presStyleCnt="0"/>
      <dgm:spPr/>
    </dgm:pt>
    <dgm:pt modelId="{46B43A5F-D8D5-4849-9983-F176E72F6D18}" type="pres">
      <dgm:prSet presAssocID="{8F5C076A-0367-4B3A-AA88-AD0F2B7EAAA7}" presName="rootText" presStyleLbl="node4" presStyleIdx="4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B9FF3089-277F-4EE8-A2C7-A602D3E7B2F6}" type="pres">
      <dgm:prSet presAssocID="{8F5C076A-0367-4B3A-AA88-AD0F2B7EAAA7}" presName="rootConnector" presStyleLbl="node4" presStyleIdx="4" presStyleCnt="14"/>
      <dgm:spPr/>
    </dgm:pt>
    <dgm:pt modelId="{E69717F6-FF49-4C3E-8ED4-A04C18BEE470}" type="pres">
      <dgm:prSet presAssocID="{8F5C076A-0367-4B3A-AA88-AD0F2B7EAAA7}" presName="hierChild4" presStyleCnt="0"/>
      <dgm:spPr/>
    </dgm:pt>
    <dgm:pt modelId="{967EC26B-2AE6-42D2-9EA2-0335F960CAC4}" type="pres">
      <dgm:prSet presAssocID="{8F5C076A-0367-4B3A-AA88-AD0F2B7EAAA7}" presName="hierChild5" presStyleCnt="0"/>
      <dgm:spPr/>
    </dgm:pt>
    <dgm:pt modelId="{6E710C6E-5246-4432-8A8C-80C37300510E}" type="pres">
      <dgm:prSet presAssocID="{831AAF27-C59D-44AB-9236-4D689C09951D}" presName="hierChild5" presStyleCnt="0"/>
      <dgm:spPr/>
    </dgm:pt>
    <dgm:pt modelId="{18F9BB23-797C-443D-8815-4285DC809ABF}" type="pres">
      <dgm:prSet presAssocID="{CA083307-2267-4D2F-AB07-7B964D4D22E7}" presName="Name37" presStyleLbl="parChTrans1D3" presStyleIdx="2" presStyleCnt="6"/>
      <dgm:spPr/>
    </dgm:pt>
    <dgm:pt modelId="{AF49B748-A368-4C47-8CD0-A565F55BF658}" type="pres">
      <dgm:prSet presAssocID="{295E075F-B678-40BE-B846-8930DB871C8F}" presName="hierRoot2" presStyleCnt="0">
        <dgm:presLayoutVars>
          <dgm:hierBranch val="init"/>
        </dgm:presLayoutVars>
      </dgm:prSet>
      <dgm:spPr/>
    </dgm:pt>
    <dgm:pt modelId="{8C53EA9C-6AC8-411F-A787-A7FDE63293DF}" type="pres">
      <dgm:prSet presAssocID="{295E075F-B678-40BE-B846-8930DB871C8F}" presName="rootComposite" presStyleCnt="0"/>
      <dgm:spPr/>
    </dgm:pt>
    <dgm:pt modelId="{DC5F3A8F-5AE1-40AE-8D47-21CD5BF91C76}" type="pres">
      <dgm:prSet presAssocID="{295E075F-B678-40BE-B846-8930DB871C8F}" presName="rootText" presStyleLbl="node3" presStyleIdx="2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CD2C0E45-4D09-40E9-ADAA-263BAEC6D53F}" type="pres">
      <dgm:prSet presAssocID="{295E075F-B678-40BE-B846-8930DB871C8F}" presName="rootConnector" presStyleLbl="node3" presStyleIdx="2" presStyleCnt="6"/>
      <dgm:spPr/>
    </dgm:pt>
    <dgm:pt modelId="{C67F6276-F855-49E7-9184-6E61B699B223}" type="pres">
      <dgm:prSet presAssocID="{295E075F-B678-40BE-B846-8930DB871C8F}" presName="hierChild4" presStyleCnt="0"/>
      <dgm:spPr/>
    </dgm:pt>
    <dgm:pt modelId="{EBDDE4F7-5BB0-41FE-8197-407E6FD869E4}" type="pres">
      <dgm:prSet presAssocID="{6151E415-B854-4B28-8CEA-5F98A32B7C9B}" presName="Name37" presStyleLbl="parChTrans1D4" presStyleIdx="5" presStyleCnt="14"/>
      <dgm:spPr/>
    </dgm:pt>
    <dgm:pt modelId="{7D3098F7-B2B2-4ECC-BD8B-2A6148CBCFBB}" type="pres">
      <dgm:prSet presAssocID="{68C6C2BE-6F5C-45D9-8C30-E6C12A01BCFD}" presName="hierRoot2" presStyleCnt="0">
        <dgm:presLayoutVars>
          <dgm:hierBranch val="init"/>
        </dgm:presLayoutVars>
      </dgm:prSet>
      <dgm:spPr/>
    </dgm:pt>
    <dgm:pt modelId="{B3736149-CC1A-442F-BB2E-271DB38A40F5}" type="pres">
      <dgm:prSet presAssocID="{68C6C2BE-6F5C-45D9-8C30-E6C12A01BCFD}" presName="rootComposite" presStyleCnt="0"/>
      <dgm:spPr/>
    </dgm:pt>
    <dgm:pt modelId="{A65D163C-8D8B-4E63-8B48-ED411600DBD2}" type="pres">
      <dgm:prSet presAssocID="{68C6C2BE-6F5C-45D9-8C30-E6C12A01BCFD}" presName="rootText" presStyleLbl="node4" presStyleIdx="5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AF1027E7-918D-4D70-A58F-9486B2959ABE}" type="pres">
      <dgm:prSet presAssocID="{68C6C2BE-6F5C-45D9-8C30-E6C12A01BCFD}" presName="rootConnector" presStyleLbl="node4" presStyleIdx="5" presStyleCnt="14"/>
      <dgm:spPr/>
    </dgm:pt>
    <dgm:pt modelId="{F48FB8DF-FE02-49C3-A05F-7AD4D3047044}" type="pres">
      <dgm:prSet presAssocID="{68C6C2BE-6F5C-45D9-8C30-E6C12A01BCFD}" presName="hierChild4" presStyleCnt="0"/>
      <dgm:spPr/>
    </dgm:pt>
    <dgm:pt modelId="{35FD8C30-CCCD-466E-95A9-998FAC26C05C}" type="pres">
      <dgm:prSet presAssocID="{68C6C2BE-6F5C-45D9-8C30-E6C12A01BCFD}" presName="hierChild5" presStyleCnt="0"/>
      <dgm:spPr/>
    </dgm:pt>
    <dgm:pt modelId="{1AEC7C49-87FE-4805-9602-0551104FD0B4}" type="pres">
      <dgm:prSet presAssocID="{295E075F-B678-40BE-B846-8930DB871C8F}" presName="hierChild5" presStyleCnt="0"/>
      <dgm:spPr/>
    </dgm:pt>
    <dgm:pt modelId="{FB8B6138-CAE7-46EF-B63A-34415BF4D7E4}" type="pres">
      <dgm:prSet presAssocID="{503B1FE8-CBC4-4D6B-B6CD-C06973D99645}" presName="hierChild5" presStyleCnt="0"/>
      <dgm:spPr/>
    </dgm:pt>
    <dgm:pt modelId="{4532332F-8A7B-4D8B-9980-ACE7213D5C57}" type="pres">
      <dgm:prSet presAssocID="{FD1A5DFB-9520-4B3E-9654-BB07835B22AA}" presName="Name37" presStyleLbl="parChTrans1D2" presStyleIdx="1" presStyleCnt="2"/>
      <dgm:spPr/>
    </dgm:pt>
    <dgm:pt modelId="{F29BB4A8-66E8-4E4B-BE11-6A04852E416A}" type="pres">
      <dgm:prSet presAssocID="{B8FC625E-68EA-46B7-92A7-0654B841D093}" presName="hierRoot2" presStyleCnt="0">
        <dgm:presLayoutVars>
          <dgm:hierBranch val="init"/>
        </dgm:presLayoutVars>
      </dgm:prSet>
      <dgm:spPr/>
    </dgm:pt>
    <dgm:pt modelId="{2A2019F3-FF24-41EB-A826-94519D9A6C3A}" type="pres">
      <dgm:prSet presAssocID="{B8FC625E-68EA-46B7-92A7-0654B841D093}" presName="rootComposite" presStyleCnt="0"/>
      <dgm:spPr/>
    </dgm:pt>
    <dgm:pt modelId="{BDEB004F-C8B3-47DC-8AD1-63A799A9612B}" type="pres">
      <dgm:prSet presAssocID="{B8FC625E-68EA-46B7-92A7-0654B841D093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C6699F3-955A-4541-88FB-15A540902030}" type="pres">
      <dgm:prSet presAssocID="{B8FC625E-68EA-46B7-92A7-0654B841D093}" presName="rootConnector" presStyleLbl="node2" presStyleIdx="1" presStyleCnt="2"/>
      <dgm:spPr/>
    </dgm:pt>
    <dgm:pt modelId="{3BA46343-6BEA-48BD-AC6F-598CCA926D30}" type="pres">
      <dgm:prSet presAssocID="{B8FC625E-68EA-46B7-92A7-0654B841D093}" presName="hierChild4" presStyleCnt="0"/>
      <dgm:spPr/>
    </dgm:pt>
    <dgm:pt modelId="{8EDC60EE-AA73-45D2-938E-18D1B11B855D}" type="pres">
      <dgm:prSet presAssocID="{9EA4D778-AC98-4837-9BD2-2D83EC2AB85E}" presName="Name37" presStyleLbl="parChTrans1D3" presStyleIdx="3" presStyleCnt="6"/>
      <dgm:spPr/>
    </dgm:pt>
    <dgm:pt modelId="{9A6EDF7F-C15D-4F7A-B8C8-B2412205C075}" type="pres">
      <dgm:prSet presAssocID="{F4939AF7-7699-4E1D-A86F-2B193554A4D2}" presName="hierRoot2" presStyleCnt="0">
        <dgm:presLayoutVars>
          <dgm:hierBranch val="init"/>
        </dgm:presLayoutVars>
      </dgm:prSet>
      <dgm:spPr/>
    </dgm:pt>
    <dgm:pt modelId="{3BBC0AB3-D3D8-4828-A350-3F9B15B11A86}" type="pres">
      <dgm:prSet presAssocID="{F4939AF7-7699-4E1D-A86F-2B193554A4D2}" presName="rootComposite" presStyleCnt="0"/>
      <dgm:spPr/>
    </dgm:pt>
    <dgm:pt modelId="{E8B7414A-0FEA-470F-845D-873FA7203F23}" type="pres">
      <dgm:prSet presAssocID="{F4939AF7-7699-4E1D-A86F-2B193554A4D2}" presName="rootText" presStyleLbl="node3" presStyleIdx="3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A56D925C-3EEA-4D26-B0B0-6884C979BCC4}" type="pres">
      <dgm:prSet presAssocID="{F4939AF7-7699-4E1D-A86F-2B193554A4D2}" presName="rootConnector" presStyleLbl="node3" presStyleIdx="3" presStyleCnt="6"/>
      <dgm:spPr/>
    </dgm:pt>
    <dgm:pt modelId="{17E856CB-C2C7-4321-8A0E-E950D11C5325}" type="pres">
      <dgm:prSet presAssocID="{F4939AF7-7699-4E1D-A86F-2B193554A4D2}" presName="hierChild4" presStyleCnt="0"/>
      <dgm:spPr/>
    </dgm:pt>
    <dgm:pt modelId="{F39A50D2-91FA-4D2F-990D-6659A75914D7}" type="pres">
      <dgm:prSet presAssocID="{BBFC4097-49CD-4E60-8301-962A19093447}" presName="Name37" presStyleLbl="parChTrans1D4" presStyleIdx="6" presStyleCnt="14"/>
      <dgm:spPr/>
    </dgm:pt>
    <dgm:pt modelId="{0DFD20B4-CCFC-473B-955E-774DA271BD83}" type="pres">
      <dgm:prSet presAssocID="{E8BBF5D3-8A5B-43C7-9745-6E954F373FAF}" presName="hierRoot2" presStyleCnt="0">
        <dgm:presLayoutVars>
          <dgm:hierBranch val="init"/>
        </dgm:presLayoutVars>
      </dgm:prSet>
      <dgm:spPr/>
    </dgm:pt>
    <dgm:pt modelId="{5D480DC2-B9B9-4030-B6A4-31B5072A2C53}" type="pres">
      <dgm:prSet presAssocID="{E8BBF5D3-8A5B-43C7-9745-6E954F373FAF}" presName="rootComposite" presStyleCnt="0"/>
      <dgm:spPr/>
    </dgm:pt>
    <dgm:pt modelId="{DE15CAFF-5AC4-4B75-984A-8BDD3C329B7C}" type="pres">
      <dgm:prSet presAssocID="{E8BBF5D3-8A5B-43C7-9745-6E954F373FAF}" presName="rootText" presStyleLbl="node4" presStyleIdx="6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EE046631-F214-4752-9D5F-423684384311}" type="pres">
      <dgm:prSet presAssocID="{E8BBF5D3-8A5B-43C7-9745-6E954F373FAF}" presName="rootConnector" presStyleLbl="node4" presStyleIdx="6" presStyleCnt="14"/>
      <dgm:spPr/>
    </dgm:pt>
    <dgm:pt modelId="{A34AE5A3-A070-4FA7-8A0F-27CDFC07C4E8}" type="pres">
      <dgm:prSet presAssocID="{E8BBF5D3-8A5B-43C7-9745-6E954F373FAF}" presName="hierChild4" presStyleCnt="0"/>
      <dgm:spPr/>
    </dgm:pt>
    <dgm:pt modelId="{0C00C621-EE9E-40D5-B861-19DD2C6678AD}" type="pres">
      <dgm:prSet presAssocID="{E8BBF5D3-8A5B-43C7-9745-6E954F373FAF}" presName="hierChild5" presStyleCnt="0"/>
      <dgm:spPr/>
    </dgm:pt>
    <dgm:pt modelId="{17EE6C9D-5CC7-4E10-90FD-15B8C15A59DD}" type="pres">
      <dgm:prSet presAssocID="{09446168-1BCD-4A96-A027-1C2EB28B5A1C}" presName="Name37" presStyleLbl="parChTrans1D4" presStyleIdx="7" presStyleCnt="14"/>
      <dgm:spPr/>
    </dgm:pt>
    <dgm:pt modelId="{C8410410-D867-4FE7-A68A-83B46E5D5EDF}" type="pres">
      <dgm:prSet presAssocID="{0649020B-12F1-4696-BCD4-BB6B62DB667B}" presName="hierRoot2" presStyleCnt="0">
        <dgm:presLayoutVars>
          <dgm:hierBranch val="init"/>
        </dgm:presLayoutVars>
      </dgm:prSet>
      <dgm:spPr/>
    </dgm:pt>
    <dgm:pt modelId="{A9994C74-7DD5-4CF4-AEA1-73FC1459AF78}" type="pres">
      <dgm:prSet presAssocID="{0649020B-12F1-4696-BCD4-BB6B62DB667B}" presName="rootComposite" presStyleCnt="0"/>
      <dgm:spPr/>
    </dgm:pt>
    <dgm:pt modelId="{A14DEC4E-D294-48EB-BDC9-4342F120B999}" type="pres">
      <dgm:prSet presAssocID="{0649020B-12F1-4696-BCD4-BB6B62DB667B}" presName="rootText" presStyleLbl="node4" presStyleIdx="7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F7FDAAB-8814-4A74-8C52-313FEFD115F5}" type="pres">
      <dgm:prSet presAssocID="{0649020B-12F1-4696-BCD4-BB6B62DB667B}" presName="rootConnector" presStyleLbl="node4" presStyleIdx="7" presStyleCnt="14"/>
      <dgm:spPr/>
    </dgm:pt>
    <dgm:pt modelId="{9ECAD898-F298-4D6C-B7ED-A4E800237D00}" type="pres">
      <dgm:prSet presAssocID="{0649020B-12F1-4696-BCD4-BB6B62DB667B}" presName="hierChild4" presStyleCnt="0"/>
      <dgm:spPr/>
    </dgm:pt>
    <dgm:pt modelId="{CD9549C5-40DA-4804-8D0A-BD69B50520A9}" type="pres">
      <dgm:prSet presAssocID="{0649020B-12F1-4696-BCD4-BB6B62DB667B}" presName="hierChild5" presStyleCnt="0"/>
      <dgm:spPr/>
    </dgm:pt>
    <dgm:pt modelId="{23B955B9-A044-4894-8469-FE4BEF3CD2BE}" type="pres">
      <dgm:prSet presAssocID="{E829C12A-FD97-4585-B3E7-297A32D48CBD}" presName="Name37" presStyleLbl="parChTrans1D4" presStyleIdx="8" presStyleCnt="14"/>
      <dgm:spPr/>
    </dgm:pt>
    <dgm:pt modelId="{8E9174B7-2771-4260-9496-10152F0043E4}" type="pres">
      <dgm:prSet presAssocID="{10CC9822-CB66-4F45-A2C5-1339C12388E6}" presName="hierRoot2" presStyleCnt="0">
        <dgm:presLayoutVars>
          <dgm:hierBranch val="init"/>
        </dgm:presLayoutVars>
      </dgm:prSet>
      <dgm:spPr/>
    </dgm:pt>
    <dgm:pt modelId="{4AC6620F-FEB1-42A7-900C-09C0F74B5435}" type="pres">
      <dgm:prSet presAssocID="{10CC9822-CB66-4F45-A2C5-1339C12388E6}" presName="rootComposite" presStyleCnt="0"/>
      <dgm:spPr/>
    </dgm:pt>
    <dgm:pt modelId="{AD660A25-A4FA-4D32-BD9D-592F113F7359}" type="pres">
      <dgm:prSet presAssocID="{10CC9822-CB66-4F45-A2C5-1339C12388E6}" presName="rootText" presStyleLbl="node4" presStyleIdx="8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A521C465-217E-45A4-867A-5EF6AF92F263}" type="pres">
      <dgm:prSet presAssocID="{10CC9822-CB66-4F45-A2C5-1339C12388E6}" presName="rootConnector" presStyleLbl="node4" presStyleIdx="8" presStyleCnt="14"/>
      <dgm:spPr/>
    </dgm:pt>
    <dgm:pt modelId="{6ED11936-6D02-462B-A8DB-59594F2492F4}" type="pres">
      <dgm:prSet presAssocID="{10CC9822-CB66-4F45-A2C5-1339C12388E6}" presName="hierChild4" presStyleCnt="0"/>
      <dgm:spPr/>
    </dgm:pt>
    <dgm:pt modelId="{D656301D-78ED-42F4-8143-6B5E04E0DE2C}" type="pres">
      <dgm:prSet presAssocID="{10CC9822-CB66-4F45-A2C5-1339C12388E6}" presName="hierChild5" presStyleCnt="0"/>
      <dgm:spPr/>
    </dgm:pt>
    <dgm:pt modelId="{DC40E5D8-F766-40ED-BE38-7EDF9925E1D8}" type="pres">
      <dgm:prSet presAssocID="{F4939AF7-7699-4E1D-A86F-2B193554A4D2}" presName="hierChild5" presStyleCnt="0"/>
      <dgm:spPr/>
    </dgm:pt>
    <dgm:pt modelId="{ACDCA9A7-7BDE-4C38-B97A-D18C89D9939D}" type="pres">
      <dgm:prSet presAssocID="{2BA4CA80-0F43-460B-9390-3BF3F6448AF4}" presName="Name37" presStyleLbl="parChTrans1D3" presStyleIdx="4" presStyleCnt="6"/>
      <dgm:spPr/>
    </dgm:pt>
    <dgm:pt modelId="{1000C922-B4F3-4655-B133-3D9A7B702244}" type="pres">
      <dgm:prSet presAssocID="{AD9A26DE-29BC-4335-8327-654C0DF0B200}" presName="hierRoot2" presStyleCnt="0">
        <dgm:presLayoutVars>
          <dgm:hierBranch val="init"/>
        </dgm:presLayoutVars>
      </dgm:prSet>
      <dgm:spPr/>
    </dgm:pt>
    <dgm:pt modelId="{D7B7460E-7851-4920-AB1B-C69E6C2D6C03}" type="pres">
      <dgm:prSet presAssocID="{AD9A26DE-29BC-4335-8327-654C0DF0B200}" presName="rootComposite" presStyleCnt="0"/>
      <dgm:spPr/>
    </dgm:pt>
    <dgm:pt modelId="{9D3D6787-CB07-4DF5-8120-AC12FA58A64F}" type="pres">
      <dgm:prSet presAssocID="{AD9A26DE-29BC-4335-8327-654C0DF0B200}" presName="rootText" presStyleLbl="node3" presStyleIdx="4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93283745-5D70-41B3-8A97-D3903839163A}" type="pres">
      <dgm:prSet presAssocID="{AD9A26DE-29BC-4335-8327-654C0DF0B200}" presName="rootConnector" presStyleLbl="node3" presStyleIdx="4" presStyleCnt="6"/>
      <dgm:spPr/>
    </dgm:pt>
    <dgm:pt modelId="{B0C215CA-3E9A-44B4-86FC-418858101095}" type="pres">
      <dgm:prSet presAssocID="{AD9A26DE-29BC-4335-8327-654C0DF0B200}" presName="hierChild4" presStyleCnt="0"/>
      <dgm:spPr/>
    </dgm:pt>
    <dgm:pt modelId="{78173363-821E-4B6E-9F5F-58161AE1D98D}" type="pres">
      <dgm:prSet presAssocID="{95809CDA-DADF-4AA5-A3DC-843AB967D22A}" presName="Name37" presStyleLbl="parChTrans1D4" presStyleIdx="9" presStyleCnt="14"/>
      <dgm:spPr/>
    </dgm:pt>
    <dgm:pt modelId="{24153ED1-80C2-44A6-8417-C5ECBE07ED18}" type="pres">
      <dgm:prSet presAssocID="{237ADE11-FAC4-4F1E-94E6-2D05D6B21867}" presName="hierRoot2" presStyleCnt="0">
        <dgm:presLayoutVars>
          <dgm:hierBranch val="init"/>
        </dgm:presLayoutVars>
      </dgm:prSet>
      <dgm:spPr/>
    </dgm:pt>
    <dgm:pt modelId="{96629F1B-912D-4ABB-ACE8-3748BD841CD4}" type="pres">
      <dgm:prSet presAssocID="{237ADE11-FAC4-4F1E-94E6-2D05D6B21867}" presName="rootComposite" presStyleCnt="0"/>
      <dgm:spPr/>
    </dgm:pt>
    <dgm:pt modelId="{C872133E-DA6B-4CEE-804E-ED80A09DF73E}" type="pres">
      <dgm:prSet presAssocID="{237ADE11-FAC4-4F1E-94E6-2D05D6B21867}" presName="rootText" presStyleLbl="node4" presStyleIdx="9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E6F3C4AF-B62C-42BF-B4F9-4E5CBA95BA4D}" type="pres">
      <dgm:prSet presAssocID="{237ADE11-FAC4-4F1E-94E6-2D05D6B21867}" presName="rootConnector" presStyleLbl="node4" presStyleIdx="9" presStyleCnt="14"/>
      <dgm:spPr/>
    </dgm:pt>
    <dgm:pt modelId="{366CE3D7-A5E8-40E0-98D2-D0774B549955}" type="pres">
      <dgm:prSet presAssocID="{237ADE11-FAC4-4F1E-94E6-2D05D6B21867}" presName="hierChild4" presStyleCnt="0"/>
      <dgm:spPr/>
    </dgm:pt>
    <dgm:pt modelId="{841B1B10-D24C-46E4-A484-4457C9F5688C}" type="pres">
      <dgm:prSet presAssocID="{237ADE11-FAC4-4F1E-94E6-2D05D6B21867}" presName="hierChild5" presStyleCnt="0"/>
      <dgm:spPr/>
    </dgm:pt>
    <dgm:pt modelId="{606CBCCE-6568-455A-AF33-49B517731E0A}" type="pres">
      <dgm:prSet presAssocID="{CB677D72-9AB3-415C-BC9F-42E83D599351}" presName="Name37" presStyleLbl="parChTrans1D4" presStyleIdx="10" presStyleCnt="14"/>
      <dgm:spPr/>
    </dgm:pt>
    <dgm:pt modelId="{CD39124E-C49A-4B77-A7D5-E87652A985AE}" type="pres">
      <dgm:prSet presAssocID="{C5280BB0-5AE8-4A2F-BC8F-32CB71CA0D70}" presName="hierRoot2" presStyleCnt="0">
        <dgm:presLayoutVars>
          <dgm:hierBranch val="init"/>
        </dgm:presLayoutVars>
      </dgm:prSet>
      <dgm:spPr/>
    </dgm:pt>
    <dgm:pt modelId="{21F2EEFF-041B-48C5-B5F6-2BCCDC194A18}" type="pres">
      <dgm:prSet presAssocID="{C5280BB0-5AE8-4A2F-BC8F-32CB71CA0D70}" presName="rootComposite" presStyleCnt="0"/>
      <dgm:spPr/>
    </dgm:pt>
    <dgm:pt modelId="{D416523B-5537-4793-886A-E22795F6DF2E}" type="pres">
      <dgm:prSet presAssocID="{C5280BB0-5AE8-4A2F-BC8F-32CB71CA0D70}" presName="rootText" presStyleLbl="node4" presStyleIdx="10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CFFDD28-95BA-4A49-923A-D11D912EFC82}" type="pres">
      <dgm:prSet presAssocID="{C5280BB0-5AE8-4A2F-BC8F-32CB71CA0D70}" presName="rootConnector" presStyleLbl="node4" presStyleIdx="10" presStyleCnt="14"/>
      <dgm:spPr/>
    </dgm:pt>
    <dgm:pt modelId="{7635D413-8CF6-481D-915A-8CB2DFF96F06}" type="pres">
      <dgm:prSet presAssocID="{C5280BB0-5AE8-4A2F-BC8F-32CB71CA0D70}" presName="hierChild4" presStyleCnt="0"/>
      <dgm:spPr/>
    </dgm:pt>
    <dgm:pt modelId="{C0FB23E1-5D1C-4B00-8DA3-1CBA9D2A3AB7}" type="pres">
      <dgm:prSet presAssocID="{C5280BB0-5AE8-4A2F-BC8F-32CB71CA0D70}" presName="hierChild5" presStyleCnt="0"/>
      <dgm:spPr/>
    </dgm:pt>
    <dgm:pt modelId="{B2515994-873B-416C-AADA-EABB3171E216}" type="pres">
      <dgm:prSet presAssocID="{AD9A26DE-29BC-4335-8327-654C0DF0B200}" presName="hierChild5" presStyleCnt="0"/>
      <dgm:spPr/>
    </dgm:pt>
    <dgm:pt modelId="{F8CBFFF3-4DE5-43A5-9295-956BCE0B2255}" type="pres">
      <dgm:prSet presAssocID="{4B8D77D1-31A2-4468-A759-5823D872AED3}" presName="Name37" presStyleLbl="parChTrans1D3" presStyleIdx="5" presStyleCnt="6"/>
      <dgm:spPr/>
    </dgm:pt>
    <dgm:pt modelId="{A6AF29F3-61A8-4074-BEDC-CA35031D08A0}" type="pres">
      <dgm:prSet presAssocID="{74CCEAB3-7879-43F0-BD4B-A47DAB8B5D09}" presName="hierRoot2" presStyleCnt="0">
        <dgm:presLayoutVars>
          <dgm:hierBranch val="init"/>
        </dgm:presLayoutVars>
      </dgm:prSet>
      <dgm:spPr/>
    </dgm:pt>
    <dgm:pt modelId="{5B97E1F0-C838-4906-A18F-472ED49AAEBA}" type="pres">
      <dgm:prSet presAssocID="{74CCEAB3-7879-43F0-BD4B-A47DAB8B5D09}" presName="rootComposite" presStyleCnt="0"/>
      <dgm:spPr/>
    </dgm:pt>
    <dgm:pt modelId="{B5C3FD8F-EF00-42E8-9ACD-9A5F16326E00}" type="pres">
      <dgm:prSet presAssocID="{74CCEAB3-7879-43F0-BD4B-A47DAB8B5D09}" presName="rootText" presStyleLbl="node3" presStyleIdx="5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3779E2BF-8E74-4110-A9A9-ED9A9E075863}" type="pres">
      <dgm:prSet presAssocID="{74CCEAB3-7879-43F0-BD4B-A47DAB8B5D09}" presName="rootConnector" presStyleLbl="node3" presStyleIdx="5" presStyleCnt="6"/>
      <dgm:spPr/>
    </dgm:pt>
    <dgm:pt modelId="{148B514F-A385-475F-9E87-A350284B6A23}" type="pres">
      <dgm:prSet presAssocID="{74CCEAB3-7879-43F0-BD4B-A47DAB8B5D09}" presName="hierChild4" presStyleCnt="0"/>
      <dgm:spPr/>
    </dgm:pt>
    <dgm:pt modelId="{2D71A817-D717-4085-BB7A-AB2B5DFD55E4}" type="pres">
      <dgm:prSet presAssocID="{582E2EFC-0B7D-42AC-B157-6B4A13899D31}" presName="Name37" presStyleLbl="parChTrans1D4" presStyleIdx="11" presStyleCnt="14"/>
      <dgm:spPr/>
    </dgm:pt>
    <dgm:pt modelId="{A9108AD7-1C5F-40FB-BBEA-D45F10483DCB}" type="pres">
      <dgm:prSet presAssocID="{E6B6453D-64F4-4B6C-BD45-D76C3EC81FE2}" presName="hierRoot2" presStyleCnt="0">
        <dgm:presLayoutVars>
          <dgm:hierBranch val="init"/>
        </dgm:presLayoutVars>
      </dgm:prSet>
      <dgm:spPr/>
    </dgm:pt>
    <dgm:pt modelId="{7146F966-BB58-4BE7-8F47-74518AA960B0}" type="pres">
      <dgm:prSet presAssocID="{E6B6453D-64F4-4B6C-BD45-D76C3EC81FE2}" presName="rootComposite" presStyleCnt="0"/>
      <dgm:spPr/>
    </dgm:pt>
    <dgm:pt modelId="{D53BD475-3184-4354-8893-46427A3CCA16}" type="pres">
      <dgm:prSet presAssocID="{E6B6453D-64F4-4B6C-BD45-D76C3EC81FE2}" presName="rootText" presStyleLbl="node4" presStyleIdx="11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8A6D9F9B-7858-4B89-8CE0-DDB47A512915}" type="pres">
      <dgm:prSet presAssocID="{E6B6453D-64F4-4B6C-BD45-D76C3EC81FE2}" presName="rootConnector" presStyleLbl="node4" presStyleIdx="11" presStyleCnt="14"/>
      <dgm:spPr/>
    </dgm:pt>
    <dgm:pt modelId="{03C128AD-A3B6-4D24-887C-01D4617CF834}" type="pres">
      <dgm:prSet presAssocID="{E6B6453D-64F4-4B6C-BD45-D76C3EC81FE2}" presName="hierChild4" presStyleCnt="0"/>
      <dgm:spPr/>
    </dgm:pt>
    <dgm:pt modelId="{C6EE133E-00D5-4243-AB4A-A98CE736E7A0}" type="pres">
      <dgm:prSet presAssocID="{E6B6453D-64F4-4B6C-BD45-D76C3EC81FE2}" presName="hierChild5" presStyleCnt="0"/>
      <dgm:spPr/>
    </dgm:pt>
    <dgm:pt modelId="{AE30E7D5-48B5-43AF-976C-6AA899232539}" type="pres">
      <dgm:prSet presAssocID="{1DE39B98-B704-49B9-9343-4DDDE1143EF4}" presName="Name37" presStyleLbl="parChTrans1D4" presStyleIdx="12" presStyleCnt="14"/>
      <dgm:spPr/>
    </dgm:pt>
    <dgm:pt modelId="{3B78E1F9-7077-4CDA-B420-61979F177E3B}" type="pres">
      <dgm:prSet presAssocID="{3DD546BA-90A7-4443-8CAF-4FE24C51E842}" presName="hierRoot2" presStyleCnt="0">
        <dgm:presLayoutVars>
          <dgm:hierBranch val="init"/>
        </dgm:presLayoutVars>
      </dgm:prSet>
      <dgm:spPr/>
    </dgm:pt>
    <dgm:pt modelId="{3BC0C8D5-F8B8-4177-A6AD-58C40D4E2263}" type="pres">
      <dgm:prSet presAssocID="{3DD546BA-90A7-4443-8CAF-4FE24C51E842}" presName="rootComposite" presStyleCnt="0"/>
      <dgm:spPr/>
    </dgm:pt>
    <dgm:pt modelId="{97A83D3B-B7D6-4F81-A354-F488A361F318}" type="pres">
      <dgm:prSet presAssocID="{3DD546BA-90A7-4443-8CAF-4FE24C51E842}" presName="rootText" presStyleLbl="node4" presStyleIdx="12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C97193C4-D754-495E-92A8-A6390DD34048}" type="pres">
      <dgm:prSet presAssocID="{3DD546BA-90A7-4443-8CAF-4FE24C51E842}" presName="rootConnector" presStyleLbl="node4" presStyleIdx="12" presStyleCnt="14"/>
      <dgm:spPr/>
    </dgm:pt>
    <dgm:pt modelId="{292CFCF4-0824-4CFF-8771-6AA4F88A8151}" type="pres">
      <dgm:prSet presAssocID="{3DD546BA-90A7-4443-8CAF-4FE24C51E842}" presName="hierChild4" presStyleCnt="0"/>
      <dgm:spPr/>
    </dgm:pt>
    <dgm:pt modelId="{2CFF2EC6-69E1-4093-AE95-4E772B234376}" type="pres">
      <dgm:prSet presAssocID="{3DD546BA-90A7-4443-8CAF-4FE24C51E842}" presName="hierChild5" presStyleCnt="0"/>
      <dgm:spPr/>
    </dgm:pt>
    <dgm:pt modelId="{40E66FC4-41E7-4BE3-A1C1-816247DD40FA}" type="pres">
      <dgm:prSet presAssocID="{349D773F-BD8A-4445-BA6F-E9FBABD86266}" presName="Name37" presStyleLbl="parChTrans1D4" presStyleIdx="13" presStyleCnt="14"/>
      <dgm:spPr/>
    </dgm:pt>
    <dgm:pt modelId="{11A1E6B2-AA90-42DB-B0FB-6C5C5BE15006}" type="pres">
      <dgm:prSet presAssocID="{524085C4-DE81-492A-84A9-544CAFC11E8C}" presName="hierRoot2" presStyleCnt="0">
        <dgm:presLayoutVars>
          <dgm:hierBranch val="init"/>
        </dgm:presLayoutVars>
      </dgm:prSet>
      <dgm:spPr/>
    </dgm:pt>
    <dgm:pt modelId="{CC984BD1-28BD-49FC-B1AA-EF4FA65DC162}" type="pres">
      <dgm:prSet presAssocID="{524085C4-DE81-492A-84A9-544CAFC11E8C}" presName="rootComposite" presStyleCnt="0"/>
      <dgm:spPr/>
    </dgm:pt>
    <dgm:pt modelId="{735CA162-7DD5-4C3B-9B98-BD54C17A512C}" type="pres">
      <dgm:prSet presAssocID="{524085C4-DE81-492A-84A9-544CAFC11E8C}" presName="rootText" presStyleLbl="node4" presStyleIdx="13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72A80B79-68B6-49CD-AAB6-C5CCCE47C2F6}" type="pres">
      <dgm:prSet presAssocID="{524085C4-DE81-492A-84A9-544CAFC11E8C}" presName="rootConnector" presStyleLbl="node4" presStyleIdx="13" presStyleCnt="14"/>
      <dgm:spPr/>
    </dgm:pt>
    <dgm:pt modelId="{89DDAF04-733C-40BC-8AFF-C312E25E3F24}" type="pres">
      <dgm:prSet presAssocID="{524085C4-DE81-492A-84A9-544CAFC11E8C}" presName="hierChild4" presStyleCnt="0"/>
      <dgm:spPr/>
    </dgm:pt>
    <dgm:pt modelId="{C05E3142-1D84-47AC-8A63-5069BAF7FC75}" type="pres">
      <dgm:prSet presAssocID="{524085C4-DE81-492A-84A9-544CAFC11E8C}" presName="hierChild5" presStyleCnt="0"/>
      <dgm:spPr/>
    </dgm:pt>
    <dgm:pt modelId="{AD061680-BEC3-43EC-B16C-C4236E6BE824}" type="pres">
      <dgm:prSet presAssocID="{74CCEAB3-7879-43F0-BD4B-A47DAB8B5D09}" presName="hierChild5" presStyleCnt="0"/>
      <dgm:spPr/>
    </dgm:pt>
    <dgm:pt modelId="{B5848CAA-AA06-4FD7-836B-417DD1DB5A5D}" type="pres">
      <dgm:prSet presAssocID="{B8FC625E-68EA-46B7-92A7-0654B841D093}" presName="hierChild5" presStyleCnt="0"/>
      <dgm:spPr/>
    </dgm:pt>
    <dgm:pt modelId="{5D280AC9-3214-4F5C-BCB0-AB8F4125E039}" type="pres">
      <dgm:prSet presAssocID="{FCF53CA8-E10C-47BE-B302-8DA4FDE8D840}" presName="hierChild3" presStyleCnt="0"/>
      <dgm:spPr/>
    </dgm:pt>
  </dgm:ptLst>
  <dgm:cxnLst>
    <dgm:cxn modelId="{14D8590A-E9A2-493C-9498-08009B83AE29}" type="presOf" srcId="{237ADE11-FAC4-4F1E-94E6-2D05D6B21867}" destId="{E6F3C4AF-B62C-42BF-B4F9-4E5CBA95BA4D}" srcOrd="1" destOrd="0" presId="urn:microsoft.com/office/officeart/2005/8/layout/orgChart1"/>
    <dgm:cxn modelId="{E5929C0A-1B4C-4814-97D8-9E2AD70A247A}" type="presOf" srcId="{F102034E-3355-4219-A4FA-6F133A474776}" destId="{3602E95E-74A6-4C0C-84A3-8473C5353985}" srcOrd="1" destOrd="0" presId="urn:microsoft.com/office/officeart/2005/8/layout/orgChart1"/>
    <dgm:cxn modelId="{36333F0B-662C-497C-A5C2-93277AD66C76}" type="presOf" srcId="{9EA4D778-AC98-4837-9BD2-2D83EC2AB85E}" destId="{8EDC60EE-AA73-45D2-938E-18D1B11B855D}" srcOrd="0" destOrd="0" presId="urn:microsoft.com/office/officeart/2005/8/layout/orgChart1"/>
    <dgm:cxn modelId="{E0581D0E-EA50-4982-9AE0-7358E207EB1A}" type="presOf" srcId="{95809CDA-DADF-4AA5-A3DC-843AB967D22A}" destId="{78173363-821E-4B6E-9F5F-58161AE1D98D}" srcOrd="0" destOrd="0" presId="urn:microsoft.com/office/officeart/2005/8/layout/orgChart1"/>
    <dgm:cxn modelId="{E993DD14-1E96-448D-BD59-D36F020B3BEF}" type="presOf" srcId="{74CCEAB3-7879-43F0-BD4B-A47DAB8B5D09}" destId="{3779E2BF-8E74-4110-A9A9-ED9A9E075863}" srcOrd="1" destOrd="0" presId="urn:microsoft.com/office/officeart/2005/8/layout/orgChart1"/>
    <dgm:cxn modelId="{8E771B19-BF1A-485D-AF2C-2401CC473C6F}" srcId="{FCF53CA8-E10C-47BE-B302-8DA4FDE8D840}" destId="{B8FC625E-68EA-46B7-92A7-0654B841D093}" srcOrd="1" destOrd="0" parTransId="{FD1A5DFB-9520-4B3E-9654-BB07835B22AA}" sibTransId="{C412F9FC-CBFB-47BD-B90D-3349F9727DA0}"/>
    <dgm:cxn modelId="{95E45E1A-9892-45D1-BDCE-DE0F8C118AFB}" type="presOf" srcId="{029C8AE6-A9B0-4881-9DB3-F8A4AD0E790C}" destId="{8F42899F-2E12-416D-8531-F8C14F4F948D}" srcOrd="0" destOrd="0" presId="urn:microsoft.com/office/officeart/2005/8/layout/orgChart1"/>
    <dgm:cxn modelId="{DA88B51A-CA60-41E4-9DE1-0E63975960A3}" type="presOf" srcId="{68C6C2BE-6F5C-45D9-8C30-E6C12A01BCFD}" destId="{A65D163C-8D8B-4E63-8B48-ED411600DBD2}" srcOrd="0" destOrd="0" presId="urn:microsoft.com/office/officeart/2005/8/layout/orgChart1"/>
    <dgm:cxn modelId="{A476CC20-5983-4A82-B1A4-A63F3CA01409}" srcId="{F4939AF7-7699-4E1D-A86F-2B193554A4D2}" destId="{10CC9822-CB66-4F45-A2C5-1339C12388E6}" srcOrd="2" destOrd="0" parTransId="{E829C12A-FD97-4585-B3E7-297A32D48CBD}" sibTransId="{EC7FFCAF-6E5E-444A-93A1-E18D5B623639}"/>
    <dgm:cxn modelId="{B8F39123-2D82-4AB3-AAA3-99932D9012A2}" type="presOf" srcId="{15843352-5949-496F-A5BA-66EDDD65757C}" destId="{1133AF18-52FF-4FEE-8C96-2B42C27ED54B}" srcOrd="0" destOrd="0" presId="urn:microsoft.com/office/officeart/2005/8/layout/orgChart1"/>
    <dgm:cxn modelId="{2BC02E25-3E1B-411E-8301-34087A08255C}" type="presOf" srcId="{FCF53CA8-E10C-47BE-B302-8DA4FDE8D840}" destId="{3274F809-02A6-4BF4-AEE2-A3BEE2C34241}" srcOrd="1" destOrd="0" presId="urn:microsoft.com/office/officeart/2005/8/layout/orgChart1"/>
    <dgm:cxn modelId="{870D8426-00B5-455E-A820-728F454154AD}" srcId="{9B48F5A8-EF9D-482D-B0C5-133D437033DF}" destId="{2D0A0850-1269-46BA-AC75-E45888BE8D6D}" srcOrd="1" destOrd="0" parTransId="{8697C95E-836A-4DDD-BD6F-2CB1D27E50B9}" sibTransId="{CF220A42-67EE-4396-A6F8-A02985DEB689}"/>
    <dgm:cxn modelId="{1790342B-BD67-400C-A85E-54C4C25FB43B}" type="presOf" srcId="{230122BB-327C-468E-91DC-E9BE75D60E76}" destId="{94978B2B-ED00-4628-97C6-DD952701171F}" srcOrd="0" destOrd="0" presId="urn:microsoft.com/office/officeart/2005/8/layout/orgChart1"/>
    <dgm:cxn modelId="{26E8972E-8167-4CBE-AAED-27E4FAE34B6C}" type="presOf" srcId="{B8FC625E-68EA-46B7-92A7-0654B841D093}" destId="{BDEB004F-C8B3-47DC-8AD1-63A799A9612B}" srcOrd="0" destOrd="0" presId="urn:microsoft.com/office/officeart/2005/8/layout/orgChart1"/>
    <dgm:cxn modelId="{8CCB3B30-D319-4D14-B044-C9B77B199D28}" type="presOf" srcId="{237ADE11-FAC4-4F1E-94E6-2D05D6B21867}" destId="{C872133E-DA6B-4CEE-804E-ED80A09DF73E}" srcOrd="0" destOrd="0" presId="urn:microsoft.com/office/officeart/2005/8/layout/orgChart1"/>
    <dgm:cxn modelId="{55FB8530-A327-4454-B660-78944E4D2989}" type="presOf" srcId="{06826B6A-6F27-436C-9D06-A2DDA8D0A1A7}" destId="{D1CEAEBE-7DA9-4B16-A0C8-AB36B5DC671B}" srcOrd="0" destOrd="0" presId="urn:microsoft.com/office/officeart/2005/8/layout/orgChart1"/>
    <dgm:cxn modelId="{2D8D9B30-E489-4EE9-BDD3-713C871606D6}" srcId="{74CCEAB3-7879-43F0-BD4B-A47DAB8B5D09}" destId="{3DD546BA-90A7-4443-8CAF-4FE24C51E842}" srcOrd="1" destOrd="0" parTransId="{1DE39B98-B704-49B9-9343-4DDDE1143EF4}" sibTransId="{539FA02C-6022-49BC-B8F9-DC0F92AD53D6}"/>
    <dgm:cxn modelId="{F0675837-C04D-4A35-A4B3-C386511A5FC8}" type="presOf" srcId="{E8BBF5D3-8A5B-43C7-9745-6E954F373FAF}" destId="{EE046631-F214-4752-9D5F-423684384311}" srcOrd="1" destOrd="0" presId="urn:microsoft.com/office/officeart/2005/8/layout/orgChart1"/>
    <dgm:cxn modelId="{9CF97C38-B2E9-4AE3-8DB5-519D11AA1308}" srcId="{74CCEAB3-7879-43F0-BD4B-A47DAB8B5D09}" destId="{524085C4-DE81-492A-84A9-544CAFC11E8C}" srcOrd="2" destOrd="0" parTransId="{349D773F-BD8A-4445-BA6F-E9FBABD86266}" sibTransId="{53096516-DA9F-421D-A703-D8B17BA806C7}"/>
    <dgm:cxn modelId="{868AB83B-D3C9-4AF4-9084-A9B0825FB4E0}" type="presOf" srcId="{6667768E-285F-47CE-A459-E24C52714361}" destId="{80EC39B2-BA64-4EAE-92D8-81B57A1D4E93}" srcOrd="0" destOrd="0" presId="urn:microsoft.com/office/officeart/2005/8/layout/orgChart1"/>
    <dgm:cxn modelId="{899FE440-49EB-44A6-9F88-FF8EB475D079}" type="presOf" srcId="{F102034E-3355-4219-A4FA-6F133A474776}" destId="{4F7AEDCC-497B-4C75-8A83-7BEA089FFDA4}" srcOrd="0" destOrd="0" presId="urn:microsoft.com/office/officeart/2005/8/layout/orgChart1"/>
    <dgm:cxn modelId="{F64E1A5D-C3DC-48E9-A1AC-8EF0FA9ABF9D}" type="presOf" srcId="{3DD546BA-90A7-4443-8CAF-4FE24C51E842}" destId="{97A83D3B-B7D6-4F81-A354-F488A361F318}" srcOrd="0" destOrd="0" presId="urn:microsoft.com/office/officeart/2005/8/layout/orgChart1"/>
    <dgm:cxn modelId="{C195B55F-7A05-4449-8E8B-C7AFC1DE544C}" type="presOf" srcId="{BBFC4097-49CD-4E60-8301-962A19093447}" destId="{F39A50D2-91FA-4D2F-990D-6659A75914D7}" srcOrd="0" destOrd="0" presId="urn:microsoft.com/office/officeart/2005/8/layout/orgChart1"/>
    <dgm:cxn modelId="{A47BE861-DD9B-4CBA-8D68-EED6DD571F28}" type="presOf" srcId="{10CC9822-CB66-4F45-A2C5-1339C12388E6}" destId="{A521C465-217E-45A4-867A-5EF6AF92F263}" srcOrd="1" destOrd="0" presId="urn:microsoft.com/office/officeart/2005/8/layout/orgChart1"/>
    <dgm:cxn modelId="{4E4CFE63-9087-4E16-9F63-3BCCD1CF25C8}" type="presOf" srcId="{4B8D77D1-31A2-4468-A759-5823D872AED3}" destId="{F8CBFFF3-4DE5-43A5-9295-956BCE0B2255}" srcOrd="0" destOrd="0" presId="urn:microsoft.com/office/officeart/2005/8/layout/orgChart1"/>
    <dgm:cxn modelId="{36621F44-CC39-4B67-A1E8-27094C17D10A}" srcId="{503B1FE8-CBC4-4D6B-B6CD-C06973D99645}" destId="{295E075F-B678-40BE-B846-8930DB871C8F}" srcOrd="2" destOrd="0" parTransId="{CA083307-2267-4D2F-AB07-7B964D4D22E7}" sibTransId="{DF06AD38-ECEF-4D1F-B0FC-F75C70922812}"/>
    <dgm:cxn modelId="{C3DE2544-D9AC-4DA2-BC08-0A880DB61400}" type="presOf" srcId="{09446168-1BCD-4A96-A027-1C2EB28B5A1C}" destId="{17EE6C9D-5CC7-4E10-90FD-15B8C15A59DD}" srcOrd="0" destOrd="0" presId="urn:microsoft.com/office/officeart/2005/8/layout/orgChart1"/>
    <dgm:cxn modelId="{A5745964-972D-4333-90EC-323BF3234A8F}" srcId="{F4939AF7-7699-4E1D-A86F-2B193554A4D2}" destId="{E8BBF5D3-8A5B-43C7-9745-6E954F373FAF}" srcOrd="0" destOrd="0" parTransId="{BBFC4097-49CD-4E60-8301-962A19093447}" sibTransId="{982E6813-E577-4824-84D9-D717134ADAD2}"/>
    <dgm:cxn modelId="{18FDEC65-CCC3-49FB-A1E5-BC29BFE613D9}" srcId="{503B1FE8-CBC4-4D6B-B6CD-C06973D99645}" destId="{831AAF27-C59D-44AB-9236-4D689C09951D}" srcOrd="1" destOrd="0" parTransId="{69B1755B-F262-48E3-907B-B5F9FBE98A10}" sibTransId="{E9B08890-A9E5-4E93-B6CD-17005CD76B80}"/>
    <dgm:cxn modelId="{6870FC46-C1D5-4330-A061-123A56945F44}" type="presOf" srcId="{10CC9822-CB66-4F45-A2C5-1339C12388E6}" destId="{AD660A25-A4FA-4D32-BD9D-592F113F7359}" srcOrd="0" destOrd="0" presId="urn:microsoft.com/office/officeart/2005/8/layout/orgChart1"/>
    <dgm:cxn modelId="{2FE0C668-45BC-4E8C-9B9E-036858B16967}" type="presOf" srcId="{503B1FE8-CBC4-4D6B-B6CD-C06973D99645}" destId="{B21A2617-2835-4B72-8B68-A6EE398FE80F}" srcOrd="1" destOrd="0" presId="urn:microsoft.com/office/officeart/2005/8/layout/orgChart1"/>
    <dgm:cxn modelId="{87416E49-FF4C-4BA2-B4E2-984CC408A9F0}" type="presOf" srcId="{2BA4CA80-0F43-460B-9390-3BF3F6448AF4}" destId="{ACDCA9A7-7BDE-4C38-B97A-D18C89D9939D}" srcOrd="0" destOrd="0" presId="urn:microsoft.com/office/officeart/2005/8/layout/orgChart1"/>
    <dgm:cxn modelId="{3678D949-FA8B-4F5C-8530-8A3732CACA62}" type="presOf" srcId="{F4939AF7-7699-4E1D-A86F-2B193554A4D2}" destId="{E8B7414A-0FEA-470F-845D-873FA7203F23}" srcOrd="0" destOrd="0" presId="urn:microsoft.com/office/officeart/2005/8/layout/orgChart1"/>
    <dgm:cxn modelId="{94DDE16B-2BBD-422A-95CB-4911FAF29EFC}" srcId="{B8FC625E-68EA-46B7-92A7-0654B841D093}" destId="{F4939AF7-7699-4E1D-A86F-2B193554A4D2}" srcOrd="0" destOrd="0" parTransId="{9EA4D778-AC98-4837-9BD2-2D83EC2AB85E}" sibTransId="{04571169-2D91-4290-89B7-83F544D59196}"/>
    <dgm:cxn modelId="{54FD074D-32BE-491C-8F05-64964A2618EF}" type="presOf" srcId="{E6B6453D-64F4-4B6C-BD45-D76C3EC81FE2}" destId="{8A6D9F9B-7858-4B89-8CE0-DDB47A512915}" srcOrd="1" destOrd="0" presId="urn:microsoft.com/office/officeart/2005/8/layout/orgChart1"/>
    <dgm:cxn modelId="{94BDD34D-CC77-4E01-B423-DF1493DCCA04}" type="presOf" srcId="{524085C4-DE81-492A-84A9-544CAFC11E8C}" destId="{72A80B79-68B6-49CD-AAB6-C5CCCE47C2F6}" srcOrd="1" destOrd="0" presId="urn:microsoft.com/office/officeart/2005/8/layout/orgChart1"/>
    <dgm:cxn modelId="{117BB44F-938E-4404-BC8E-E591801F2BF8}" srcId="{9B48F5A8-EF9D-482D-B0C5-133D437033DF}" destId="{6667768E-285F-47CE-A459-E24C52714361}" srcOrd="0" destOrd="0" parTransId="{230122BB-327C-468E-91DC-E9BE75D60E76}" sibTransId="{5AA17B72-C555-42DC-98F0-116D0A92350A}"/>
    <dgm:cxn modelId="{8545A472-1155-46DD-B02D-A9D7F168BBD4}" type="presOf" srcId="{E6B6453D-64F4-4B6C-BD45-D76C3EC81FE2}" destId="{D53BD475-3184-4354-8893-46427A3CCA16}" srcOrd="0" destOrd="0" presId="urn:microsoft.com/office/officeart/2005/8/layout/orgChart1"/>
    <dgm:cxn modelId="{EA2D4375-1EB2-488E-B31D-7628220EE554}" type="presOf" srcId="{CA083307-2267-4D2F-AB07-7B964D4D22E7}" destId="{18F9BB23-797C-443D-8815-4285DC809ABF}" srcOrd="0" destOrd="0" presId="urn:microsoft.com/office/officeart/2005/8/layout/orgChart1"/>
    <dgm:cxn modelId="{51707075-3059-457B-B88E-1DFD7B5D880E}" type="presOf" srcId="{6151E415-B854-4B28-8CEA-5F98A32B7C9B}" destId="{EBDDE4F7-5BB0-41FE-8197-407E6FD869E4}" srcOrd="0" destOrd="0" presId="urn:microsoft.com/office/officeart/2005/8/layout/orgChart1"/>
    <dgm:cxn modelId="{4B3AA078-1BDD-43ED-8991-91DFC7E94825}" type="presOf" srcId="{AD9A26DE-29BC-4335-8327-654C0DF0B200}" destId="{9D3D6787-CB07-4DF5-8120-AC12FA58A64F}" srcOrd="0" destOrd="0" presId="urn:microsoft.com/office/officeart/2005/8/layout/orgChart1"/>
    <dgm:cxn modelId="{C5C4FE58-55D7-4C2E-B5DD-1C1A79D4EA9E}" type="presOf" srcId="{8697C95E-836A-4DDD-BD6F-2CB1D27E50B9}" destId="{A66EAE31-5BD5-4A90-BE36-B40AE3EE1D5A}" srcOrd="0" destOrd="0" presId="urn:microsoft.com/office/officeart/2005/8/layout/orgChart1"/>
    <dgm:cxn modelId="{E330B85A-BC2C-4EBA-961B-D09F9EB1EE3C}" srcId="{831AAF27-C59D-44AB-9236-4D689C09951D}" destId="{8F5C076A-0367-4B3A-AA88-AD0F2B7EAAA7}" srcOrd="1" destOrd="0" parTransId="{CCD29BE8-072E-4A76-9A59-027380FEDBAD}" sibTransId="{784C2055-361E-4F8C-8355-162936D04DC4}"/>
    <dgm:cxn modelId="{6AA6297B-7A56-42D0-9F30-48290F43C3B2}" type="presOf" srcId="{524085C4-DE81-492A-84A9-544CAFC11E8C}" destId="{735CA162-7DD5-4C3B-9B98-BD54C17A512C}" srcOrd="0" destOrd="0" presId="urn:microsoft.com/office/officeart/2005/8/layout/orgChart1"/>
    <dgm:cxn modelId="{63FB5D7B-F24C-479C-A4A3-281B61D74C88}" type="presOf" srcId="{E8BBF5D3-8A5B-43C7-9745-6E954F373FAF}" destId="{DE15CAFF-5AC4-4B75-984A-8BDD3C329B7C}" srcOrd="0" destOrd="0" presId="urn:microsoft.com/office/officeart/2005/8/layout/orgChart1"/>
    <dgm:cxn modelId="{DB8F037E-A7D4-401C-AE8D-88DD90E61369}" srcId="{503B1FE8-CBC4-4D6B-B6CD-C06973D99645}" destId="{9B48F5A8-EF9D-482D-B0C5-133D437033DF}" srcOrd="0" destOrd="0" parTransId="{D4277AF4-431D-46F7-80AE-78C9FABDE409}" sibTransId="{3150E07F-BD9E-4D21-BF07-068956484BF9}"/>
    <dgm:cxn modelId="{1C7AAE7E-FB49-46E8-B3B7-70004D29789E}" srcId="{9B48F5A8-EF9D-482D-B0C5-133D437033DF}" destId="{15843352-5949-496F-A5BA-66EDDD65757C}" srcOrd="2" destOrd="0" parTransId="{83F3CE02-9AF0-498A-BFEA-AE317810902D}" sibTransId="{1463141C-6F6A-4973-BE68-D62D2976F16E}"/>
    <dgm:cxn modelId="{64BE4881-5330-43BC-A21B-AED49D74658F}" type="presOf" srcId="{9B48F5A8-EF9D-482D-B0C5-133D437033DF}" destId="{06203D59-2692-440A-BD62-917AC4BACA6C}" srcOrd="1" destOrd="0" presId="urn:microsoft.com/office/officeart/2005/8/layout/orgChart1"/>
    <dgm:cxn modelId="{4A954285-EC71-4746-A2DF-7D51A214F2B9}" type="presOf" srcId="{831AAF27-C59D-44AB-9236-4D689C09951D}" destId="{950F0FD0-2709-4D80-8A45-F0395FF26316}" srcOrd="0" destOrd="0" presId="urn:microsoft.com/office/officeart/2005/8/layout/orgChart1"/>
    <dgm:cxn modelId="{F388718A-098A-41A0-87E4-4EDB5C01A633}" type="presOf" srcId="{6667768E-285F-47CE-A459-E24C52714361}" destId="{47454A48-828F-4197-96BC-3B67001BE099}" srcOrd="1" destOrd="0" presId="urn:microsoft.com/office/officeart/2005/8/layout/orgChart1"/>
    <dgm:cxn modelId="{C1BBD390-9D9A-4E4F-8E66-31CA697C9FBF}" type="presOf" srcId="{FCF53CA8-E10C-47BE-B302-8DA4FDE8D840}" destId="{7C72C537-9E0F-4347-B239-176A85AF13F2}" srcOrd="0" destOrd="0" presId="urn:microsoft.com/office/officeart/2005/8/layout/orgChart1"/>
    <dgm:cxn modelId="{367DCE95-A1F1-43F8-8935-C3B99597A651}" srcId="{295E075F-B678-40BE-B846-8930DB871C8F}" destId="{68C6C2BE-6F5C-45D9-8C30-E6C12A01BCFD}" srcOrd="0" destOrd="0" parTransId="{6151E415-B854-4B28-8CEA-5F98A32B7C9B}" sibTransId="{A6067AE4-6252-4217-A43B-75255F2DFD98}"/>
    <dgm:cxn modelId="{D23D5297-F5F9-4E81-8C41-A9CB7C6AA4D6}" type="presOf" srcId="{2D0A0850-1269-46BA-AC75-E45888BE8D6D}" destId="{52C085B6-72CD-4031-81F0-18FD7DDE7196}" srcOrd="0" destOrd="0" presId="urn:microsoft.com/office/officeart/2005/8/layout/orgChart1"/>
    <dgm:cxn modelId="{F7E38B98-1D2D-481A-B806-2164804DB356}" type="presOf" srcId="{69B1755B-F262-48E3-907B-B5F9FBE98A10}" destId="{C34C6E6F-EB90-4E4B-BC03-1294E91B4B6E}" srcOrd="0" destOrd="0" presId="urn:microsoft.com/office/officeart/2005/8/layout/orgChart1"/>
    <dgm:cxn modelId="{2CAFF09F-4E31-4774-BB3B-35474BA09B01}" type="presOf" srcId="{295E075F-B678-40BE-B846-8930DB871C8F}" destId="{CD2C0E45-4D09-40E9-ADAA-263BAEC6D53F}" srcOrd="1" destOrd="0" presId="urn:microsoft.com/office/officeart/2005/8/layout/orgChart1"/>
    <dgm:cxn modelId="{72EB14A1-7FF1-4C01-9D88-C976C4F317BB}" srcId="{F4939AF7-7699-4E1D-A86F-2B193554A4D2}" destId="{0649020B-12F1-4696-BCD4-BB6B62DB667B}" srcOrd="1" destOrd="0" parTransId="{09446168-1BCD-4A96-A027-1C2EB28B5A1C}" sibTransId="{FEE9E286-C797-4B27-B238-AF7E3E9CC214}"/>
    <dgm:cxn modelId="{04C885A4-AA37-4F14-A92F-3EA7019223C4}" type="presOf" srcId="{E829C12A-FD97-4585-B3E7-297A32D48CBD}" destId="{23B955B9-A044-4894-8469-FE4BEF3CD2BE}" srcOrd="0" destOrd="0" presId="urn:microsoft.com/office/officeart/2005/8/layout/orgChart1"/>
    <dgm:cxn modelId="{0FDCFFA4-14A5-423A-A274-9B9DD5725173}" type="presOf" srcId="{8F5C076A-0367-4B3A-AA88-AD0F2B7EAAA7}" destId="{46B43A5F-D8D5-4849-9983-F176E72F6D18}" srcOrd="0" destOrd="0" presId="urn:microsoft.com/office/officeart/2005/8/layout/orgChart1"/>
    <dgm:cxn modelId="{880C66A5-C25C-4DEF-B5C7-124F0ED6DB8F}" type="presOf" srcId="{83F3CE02-9AF0-498A-BFEA-AE317810902D}" destId="{45AF6CAB-83BF-47C4-AE18-B0C923874E0A}" srcOrd="0" destOrd="0" presId="urn:microsoft.com/office/officeart/2005/8/layout/orgChart1"/>
    <dgm:cxn modelId="{6B7504A7-4AAC-445F-AD37-2B8568EB7195}" type="presOf" srcId="{D6E3FEB1-A07D-415E-B596-01874E1C9A7E}" destId="{F607AF48-0160-4176-B512-C0A6D98A6D89}" srcOrd="0" destOrd="0" presId="urn:microsoft.com/office/officeart/2005/8/layout/orgChart1"/>
    <dgm:cxn modelId="{F7E44BA7-6511-4A34-BDCF-02D05DD1FC02}" type="presOf" srcId="{831AAF27-C59D-44AB-9236-4D689C09951D}" destId="{E70C7429-CC77-4531-9CA0-F396FBC44A41}" srcOrd="1" destOrd="0" presId="urn:microsoft.com/office/officeart/2005/8/layout/orgChart1"/>
    <dgm:cxn modelId="{F3CA69AF-A054-4ACE-80DF-EBA4F76630B3}" srcId="{74CCEAB3-7879-43F0-BD4B-A47DAB8B5D09}" destId="{E6B6453D-64F4-4B6C-BD45-D76C3EC81FE2}" srcOrd="0" destOrd="0" parTransId="{582E2EFC-0B7D-42AC-B157-6B4A13899D31}" sibTransId="{76CCD309-DFD3-4805-BC0C-F60171842CC1}"/>
    <dgm:cxn modelId="{A90FCDB2-60B5-4DC7-8F58-27C0AFEC4353}" srcId="{FCF53CA8-E10C-47BE-B302-8DA4FDE8D840}" destId="{503B1FE8-CBC4-4D6B-B6CD-C06973D99645}" srcOrd="0" destOrd="0" parTransId="{06826B6A-6F27-436C-9D06-A2DDA8D0A1A7}" sibTransId="{2D6F295F-DD1F-482D-9CC8-51123CE85BC0}"/>
    <dgm:cxn modelId="{44EDBAB7-C11D-4E8A-827D-D2D6834CEA59}" type="presOf" srcId="{15843352-5949-496F-A5BA-66EDDD65757C}" destId="{23AC3BB4-E576-41B4-8FB3-C2DDC4BC5667}" srcOrd="1" destOrd="0" presId="urn:microsoft.com/office/officeart/2005/8/layout/orgChart1"/>
    <dgm:cxn modelId="{C8A639BD-F960-4837-8516-BABF5A5C9A60}" type="presOf" srcId="{AD9A26DE-29BC-4335-8327-654C0DF0B200}" destId="{93283745-5D70-41B3-8A97-D3903839163A}" srcOrd="1" destOrd="0" presId="urn:microsoft.com/office/officeart/2005/8/layout/orgChart1"/>
    <dgm:cxn modelId="{942672C0-F52B-411C-B40B-4EE0D8B8CD8B}" srcId="{B8FC625E-68EA-46B7-92A7-0654B841D093}" destId="{74CCEAB3-7879-43F0-BD4B-A47DAB8B5D09}" srcOrd="2" destOrd="0" parTransId="{4B8D77D1-31A2-4468-A759-5823D872AED3}" sibTransId="{398EDB9D-1ACA-4236-8263-440ABA41FFF0}"/>
    <dgm:cxn modelId="{C531DFC4-89F8-4AC7-9178-2C89828519CF}" type="presOf" srcId="{B8FC625E-68EA-46B7-92A7-0654B841D093}" destId="{2C6699F3-955A-4541-88FB-15A540902030}" srcOrd="1" destOrd="0" presId="urn:microsoft.com/office/officeart/2005/8/layout/orgChart1"/>
    <dgm:cxn modelId="{D7C929C5-7D3A-4BA9-B67C-FEFD59D45D10}" type="presOf" srcId="{9B48F5A8-EF9D-482D-B0C5-133D437033DF}" destId="{8911DAF3-12CB-4D87-A3DF-048C83F12330}" srcOrd="0" destOrd="0" presId="urn:microsoft.com/office/officeart/2005/8/layout/orgChart1"/>
    <dgm:cxn modelId="{BAB553C7-A2C8-4CEE-9E77-91D1D965A024}" type="presOf" srcId="{68C6C2BE-6F5C-45D9-8C30-E6C12A01BCFD}" destId="{AF1027E7-918D-4D70-A58F-9486B2959ABE}" srcOrd="1" destOrd="0" presId="urn:microsoft.com/office/officeart/2005/8/layout/orgChart1"/>
    <dgm:cxn modelId="{633C0ACA-97FE-4DDE-B287-B09BA12BD263}" type="presOf" srcId="{503B1FE8-CBC4-4D6B-B6CD-C06973D99645}" destId="{748AE4B9-534A-4385-8FE2-FA8A2AE47C0B}" srcOrd="0" destOrd="0" presId="urn:microsoft.com/office/officeart/2005/8/layout/orgChart1"/>
    <dgm:cxn modelId="{CBF5B8CD-C80E-4DD6-9D28-0BDAD86C4A53}" type="presOf" srcId="{F4939AF7-7699-4E1D-A86F-2B193554A4D2}" destId="{A56D925C-3EEA-4D26-B0B0-6884C979BCC4}" srcOrd="1" destOrd="0" presId="urn:microsoft.com/office/officeart/2005/8/layout/orgChart1"/>
    <dgm:cxn modelId="{41CCB5D4-95B1-4E60-AFA4-20930F4F2312}" type="presOf" srcId="{1DE39B98-B704-49B9-9343-4DDDE1143EF4}" destId="{AE30E7D5-48B5-43AF-976C-6AA899232539}" srcOrd="0" destOrd="0" presId="urn:microsoft.com/office/officeart/2005/8/layout/orgChart1"/>
    <dgm:cxn modelId="{FEF926D5-0A1F-404E-8836-BFA36176C5A9}" type="presOf" srcId="{FD1A5DFB-9520-4B3E-9654-BB07835B22AA}" destId="{4532332F-8A7B-4D8B-9980-ACE7213D5C57}" srcOrd="0" destOrd="0" presId="urn:microsoft.com/office/officeart/2005/8/layout/orgChart1"/>
    <dgm:cxn modelId="{F10D5BD8-C201-4206-B9AD-C0780A4DC1DF}" type="presOf" srcId="{CCD29BE8-072E-4A76-9A59-027380FEDBAD}" destId="{A2BD7961-CEC1-4E09-9624-73236EC79F03}" srcOrd="0" destOrd="0" presId="urn:microsoft.com/office/officeart/2005/8/layout/orgChart1"/>
    <dgm:cxn modelId="{D8EAAEDB-97DC-45E2-9635-194779AC1D5C}" type="presOf" srcId="{0649020B-12F1-4696-BCD4-BB6B62DB667B}" destId="{A14DEC4E-D294-48EB-BDC9-4342F120B999}" srcOrd="0" destOrd="0" presId="urn:microsoft.com/office/officeart/2005/8/layout/orgChart1"/>
    <dgm:cxn modelId="{6B1256DF-6A16-48BE-B10A-D61D92DD8DAF}" type="presOf" srcId="{0649020B-12F1-4696-BCD4-BB6B62DB667B}" destId="{4F7FDAAB-8814-4A74-8C52-313FEFD115F5}" srcOrd="1" destOrd="0" presId="urn:microsoft.com/office/officeart/2005/8/layout/orgChart1"/>
    <dgm:cxn modelId="{FB9F86E0-6E28-4E87-A4D0-7B2BEF36F026}" type="presOf" srcId="{CB677D72-9AB3-415C-BC9F-42E83D599351}" destId="{606CBCCE-6568-455A-AF33-49B517731E0A}" srcOrd="0" destOrd="0" presId="urn:microsoft.com/office/officeart/2005/8/layout/orgChart1"/>
    <dgm:cxn modelId="{C4EBC3E0-0E0C-4B67-9409-084FA554510A}" srcId="{029C8AE6-A9B0-4881-9DB3-F8A4AD0E790C}" destId="{FCF53CA8-E10C-47BE-B302-8DA4FDE8D840}" srcOrd="0" destOrd="0" parTransId="{81CDCC3B-98EF-4B4A-A9C6-072C08E4F288}" sibTransId="{D6EC5EC8-F9FF-462D-A09B-3F40F16FDFD2}"/>
    <dgm:cxn modelId="{4400DDE0-913D-470D-8E54-B4EB3C8E1D80}" type="presOf" srcId="{D4277AF4-431D-46F7-80AE-78C9FABDE409}" destId="{936D486C-7612-487E-AFFD-2DA14B688DBC}" srcOrd="0" destOrd="0" presId="urn:microsoft.com/office/officeart/2005/8/layout/orgChart1"/>
    <dgm:cxn modelId="{4A4D35E2-E965-442F-9603-CF2BFDB8EC89}" type="presOf" srcId="{349D773F-BD8A-4445-BA6F-E9FBABD86266}" destId="{40E66FC4-41E7-4BE3-A1C1-816247DD40FA}" srcOrd="0" destOrd="0" presId="urn:microsoft.com/office/officeart/2005/8/layout/orgChart1"/>
    <dgm:cxn modelId="{FDD25CE4-7E53-4C53-9343-6C1A36CA5D44}" type="presOf" srcId="{C5280BB0-5AE8-4A2F-BC8F-32CB71CA0D70}" destId="{4CFFDD28-95BA-4A49-923A-D11D912EFC82}" srcOrd="1" destOrd="0" presId="urn:microsoft.com/office/officeart/2005/8/layout/orgChart1"/>
    <dgm:cxn modelId="{6E9E42E4-D235-48C7-9800-B484EBD6CEDA}" type="presOf" srcId="{2D0A0850-1269-46BA-AC75-E45888BE8D6D}" destId="{3499355B-7AE0-4A88-BEBD-4468C5F8914A}" srcOrd="1" destOrd="0" presId="urn:microsoft.com/office/officeart/2005/8/layout/orgChart1"/>
    <dgm:cxn modelId="{09E7CEE5-4E4C-4A78-A2DF-10B0B69BE65D}" srcId="{AD9A26DE-29BC-4335-8327-654C0DF0B200}" destId="{237ADE11-FAC4-4F1E-94E6-2D05D6B21867}" srcOrd="0" destOrd="0" parTransId="{95809CDA-DADF-4AA5-A3DC-843AB967D22A}" sibTransId="{E9C7F2A0-F8AF-4A63-9A57-E551E2468272}"/>
    <dgm:cxn modelId="{E31B91E7-4BE6-4B1C-9B48-CB3C9BC3AFCC}" type="presOf" srcId="{295E075F-B678-40BE-B846-8930DB871C8F}" destId="{DC5F3A8F-5AE1-40AE-8D47-21CD5BF91C76}" srcOrd="0" destOrd="0" presId="urn:microsoft.com/office/officeart/2005/8/layout/orgChart1"/>
    <dgm:cxn modelId="{B769B9E7-633E-43BD-9CC0-6E2581B13C91}" srcId="{B8FC625E-68EA-46B7-92A7-0654B841D093}" destId="{AD9A26DE-29BC-4335-8327-654C0DF0B200}" srcOrd="1" destOrd="0" parTransId="{2BA4CA80-0F43-460B-9390-3BF3F6448AF4}" sibTransId="{8F007BD0-953E-4715-9BF9-02810DA83AB6}"/>
    <dgm:cxn modelId="{E1406DEA-E990-4CB4-B552-D2744535AA66}" type="presOf" srcId="{74CCEAB3-7879-43F0-BD4B-A47DAB8B5D09}" destId="{B5C3FD8F-EF00-42E8-9ACD-9A5F16326E00}" srcOrd="0" destOrd="0" presId="urn:microsoft.com/office/officeart/2005/8/layout/orgChart1"/>
    <dgm:cxn modelId="{61DFCBED-3482-4F03-AD06-4C67AFDEC916}" type="presOf" srcId="{8F5C076A-0367-4B3A-AA88-AD0F2B7EAAA7}" destId="{B9FF3089-277F-4EE8-A2C7-A602D3E7B2F6}" srcOrd="1" destOrd="0" presId="urn:microsoft.com/office/officeart/2005/8/layout/orgChart1"/>
    <dgm:cxn modelId="{D6AE98F4-5E82-41EF-A5D0-2EC2847A91FD}" type="presOf" srcId="{582E2EFC-0B7D-42AC-B157-6B4A13899D31}" destId="{2D71A817-D717-4085-BB7A-AB2B5DFD55E4}" srcOrd="0" destOrd="0" presId="urn:microsoft.com/office/officeart/2005/8/layout/orgChart1"/>
    <dgm:cxn modelId="{50780DF8-3DDF-4527-AFC7-16BF4609E595}" srcId="{831AAF27-C59D-44AB-9236-4D689C09951D}" destId="{F102034E-3355-4219-A4FA-6F133A474776}" srcOrd="0" destOrd="0" parTransId="{D6E3FEB1-A07D-415E-B596-01874E1C9A7E}" sibTransId="{8DB1DF26-B07F-4334-A424-EE371A1B3870}"/>
    <dgm:cxn modelId="{158E10F8-BC5B-46C9-9C95-586D2F2768B2}" type="presOf" srcId="{C5280BB0-5AE8-4A2F-BC8F-32CB71CA0D70}" destId="{D416523B-5537-4793-886A-E22795F6DF2E}" srcOrd="0" destOrd="0" presId="urn:microsoft.com/office/officeart/2005/8/layout/orgChart1"/>
    <dgm:cxn modelId="{A16721F8-896C-48C7-AC17-C802BDA76778}" type="presOf" srcId="{3DD546BA-90A7-4443-8CAF-4FE24C51E842}" destId="{C97193C4-D754-495E-92A8-A6390DD34048}" srcOrd="1" destOrd="0" presId="urn:microsoft.com/office/officeart/2005/8/layout/orgChart1"/>
    <dgm:cxn modelId="{5D6F6EFD-EC37-45FF-9048-58383B93AB63}" srcId="{AD9A26DE-29BC-4335-8327-654C0DF0B200}" destId="{C5280BB0-5AE8-4A2F-BC8F-32CB71CA0D70}" srcOrd="1" destOrd="0" parTransId="{CB677D72-9AB3-415C-BC9F-42E83D599351}" sibTransId="{D88E4C25-668A-4825-A02D-80EF6DC378A9}"/>
    <dgm:cxn modelId="{CDF58766-1D17-4A5B-B6D4-4DABABBE7882}" type="presParOf" srcId="{8F42899F-2E12-416D-8531-F8C14F4F948D}" destId="{182CCBB4-589F-49B9-A40D-9005AE8F6D88}" srcOrd="0" destOrd="0" presId="urn:microsoft.com/office/officeart/2005/8/layout/orgChart1"/>
    <dgm:cxn modelId="{D0A5A0C8-D23E-4992-A605-CDA5621FF8FF}" type="presParOf" srcId="{182CCBB4-589F-49B9-A40D-9005AE8F6D88}" destId="{0037172E-40F5-431E-9562-832B6BD39C83}" srcOrd="0" destOrd="0" presId="urn:microsoft.com/office/officeart/2005/8/layout/orgChart1"/>
    <dgm:cxn modelId="{96078969-BECC-4A69-AC64-C671C26826F6}" type="presParOf" srcId="{0037172E-40F5-431E-9562-832B6BD39C83}" destId="{7C72C537-9E0F-4347-B239-176A85AF13F2}" srcOrd="0" destOrd="0" presId="urn:microsoft.com/office/officeart/2005/8/layout/orgChart1"/>
    <dgm:cxn modelId="{EFD3AE51-EA1C-4D66-AA0F-DD897EE2E781}" type="presParOf" srcId="{0037172E-40F5-431E-9562-832B6BD39C83}" destId="{3274F809-02A6-4BF4-AEE2-A3BEE2C34241}" srcOrd="1" destOrd="0" presId="urn:microsoft.com/office/officeart/2005/8/layout/orgChart1"/>
    <dgm:cxn modelId="{E1A6A011-3F84-4808-9320-4F3BCBEC029A}" type="presParOf" srcId="{182CCBB4-589F-49B9-A40D-9005AE8F6D88}" destId="{264C1457-934D-4759-BA04-1C502A3F62D5}" srcOrd="1" destOrd="0" presId="urn:microsoft.com/office/officeart/2005/8/layout/orgChart1"/>
    <dgm:cxn modelId="{D45B4913-9367-4806-94F5-72AE59183381}" type="presParOf" srcId="{264C1457-934D-4759-BA04-1C502A3F62D5}" destId="{D1CEAEBE-7DA9-4B16-A0C8-AB36B5DC671B}" srcOrd="0" destOrd="0" presId="urn:microsoft.com/office/officeart/2005/8/layout/orgChart1"/>
    <dgm:cxn modelId="{F9002B0C-90B4-44D3-8049-B394EB7FE4AF}" type="presParOf" srcId="{264C1457-934D-4759-BA04-1C502A3F62D5}" destId="{AADC7F15-90A9-47B6-8F1B-E0961AA15AED}" srcOrd="1" destOrd="0" presId="urn:microsoft.com/office/officeart/2005/8/layout/orgChart1"/>
    <dgm:cxn modelId="{24F7CC62-D000-4AFE-A312-3975AAAFF7B2}" type="presParOf" srcId="{AADC7F15-90A9-47B6-8F1B-E0961AA15AED}" destId="{7C25C901-7B51-4DBB-80F6-A3064EA8FC31}" srcOrd="0" destOrd="0" presId="urn:microsoft.com/office/officeart/2005/8/layout/orgChart1"/>
    <dgm:cxn modelId="{257CDFC9-259D-4E69-949A-B535840FD738}" type="presParOf" srcId="{7C25C901-7B51-4DBB-80F6-A3064EA8FC31}" destId="{748AE4B9-534A-4385-8FE2-FA8A2AE47C0B}" srcOrd="0" destOrd="0" presId="urn:microsoft.com/office/officeart/2005/8/layout/orgChart1"/>
    <dgm:cxn modelId="{0D0804D6-C897-43BC-A4FA-07C833DAA409}" type="presParOf" srcId="{7C25C901-7B51-4DBB-80F6-A3064EA8FC31}" destId="{B21A2617-2835-4B72-8B68-A6EE398FE80F}" srcOrd="1" destOrd="0" presId="urn:microsoft.com/office/officeart/2005/8/layout/orgChart1"/>
    <dgm:cxn modelId="{A5BBFC51-E21B-4F56-9EC9-A2B9E92C9AE0}" type="presParOf" srcId="{AADC7F15-90A9-47B6-8F1B-E0961AA15AED}" destId="{979FBE42-F800-4467-9D05-92FA41678F01}" srcOrd="1" destOrd="0" presId="urn:microsoft.com/office/officeart/2005/8/layout/orgChart1"/>
    <dgm:cxn modelId="{A49145C3-4252-47D4-876E-3C516F2772EA}" type="presParOf" srcId="{979FBE42-F800-4467-9D05-92FA41678F01}" destId="{936D486C-7612-487E-AFFD-2DA14B688DBC}" srcOrd="0" destOrd="0" presId="urn:microsoft.com/office/officeart/2005/8/layout/orgChart1"/>
    <dgm:cxn modelId="{2C489CBF-D9E1-4416-8DB8-DB368080FA46}" type="presParOf" srcId="{979FBE42-F800-4467-9D05-92FA41678F01}" destId="{6A32C9A6-01F2-4A75-A86B-6A1158740222}" srcOrd="1" destOrd="0" presId="urn:microsoft.com/office/officeart/2005/8/layout/orgChart1"/>
    <dgm:cxn modelId="{69DDFFF0-ED24-47E9-9036-A4E2FAC20DE5}" type="presParOf" srcId="{6A32C9A6-01F2-4A75-A86B-6A1158740222}" destId="{5811445D-FB69-40C5-AADA-99181E3C258F}" srcOrd="0" destOrd="0" presId="urn:microsoft.com/office/officeart/2005/8/layout/orgChart1"/>
    <dgm:cxn modelId="{D8B9953D-777B-4397-817D-AC9798772270}" type="presParOf" srcId="{5811445D-FB69-40C5-AADA-99181E3C258F}" destId="{8911DAF3-12CB-4D87-A3DF-048C83F12330}" srcOrd="0" destOrd="0" presId="urn:microsoft.com/office/officeart/2005/8/layout/orgChart1"/>
    <dgm:cxn modelId="{4FF358FC-681A-4DE1-882F-170450A120EC}" type="presParOf" srcId="{5811445D-FB69-40C5-AADA-99181E3C258F}" destId="{06203D59-2692-440A-BD62-917AC4BACA6C}" srcOrd="1" destOrd="0" presId="urn:microsoft.com/office/officeart/2005/8/layout/orgChart1"/>
    <dgm:cxn modelId="{6AE99D88-19AB-42C8-B9F9-5FA7E9CA6DCE}" type="presParOf" srcId="{6A32C9A6-01F2-4A75-A86B-6A1158740222}" destId="{1F7C004A-69F4-4DD8-948B-C3C2FF1962A7}" srcOrd="1" destOrd="0" presId="urn:microsoft.com/office/officeart/2005/8/layout/orgChart1"/>
    <dgm:cxn modelId="{1E3F6013-6561-459C-9BB4-3BAA7EDE24DE}" type="presParOf" srcId="{1F7C004A-69F4-4DD8-948B-C3C2FF1962A7}" destId="{94978B2B-ED00-4628-97C6-DD952701171F}" srcOrd="0" destOrd="0" presId="urn:microsoft.com/office/officeart/2005/8/layout/orgChart1"/>
    <dgm:cxn modelId="{77466A8E-7D46-4F9D-9905-9CB6B9468366}" type="presParOf" srcId="{1F7C004A-69F4-4DD8-948B-C3C2FF1962A7}" destId="{CA3C72D2-8976-4050-9D57-EED35B064004}" srcOrd="1" destOrd="0" presId="urn:microsoft.com/office/officeart/2005/8/layout/orgChart1"/>
    <dgm:cxn modelId="{92906722-E4DB-4521-A740-82208F4E8413}" type="presParOf" srcId="{CA3C72D2-8976-4050-9D57-EED35B064004}" destId="{6A04997C-C10F-4418-A6C1-13F21250ABE1}" srcOrd="0" destOrd="0" presId="urn:microsoft.com/office/officeart/2005/8/layout/orgChart1"/>
    <dgm:cxn modelId="{C868272A-633F-45FB-B773-F174B97BD132}" type="presParOf" srcId="{6A04997C-C10F-4418-A6C1-13F21250ABE1}" destId="{80EC39B2-BA64-4EAE-92D8-81B57A1D4E93}" srcOrd="0" destOrd="0" presId="urn:microsoft.com/office/officeart/2005/8/layout/orgChart1"/>
    <dgm:cxn modelId="{C1A10448-4D7B-4670-81B3-3D7DF1D4BA34}" type="presParOf" srcId="{6A04997C-C10F-4418-A6C1-13F21250ABE1}" destId="{47454A48-828F-4197-96BC-3B67001BE099}" srcOrd="1" destOrd="0" presId="urn:microsoft.com/office/officeart/2005/8/layout/orgChart1"/>
    <dgm:cxn modelId="{A8ADDEF4-B971-4BBD-91F2-1D455EC598D3}" type="presParOf" srcId="{CA3C72D2-8976-4050-9D57-EED35B064004}" destId="{9301C733-A746-43FF-BB6B-2256BA69CE50}" srcOrd="1" destOrd="0" presId="urn:microsoft.com/office/officeart/2005/8/layout/orgChart1"/>
    <dgm:cxn modelId="{D9776B57-341C-483F-BFA4-B5D26959F67C}" type="presParOf" srcId="{CA3C72D2-8976-4050-9D57-EED35B064004}" destId="{1093ECFB-1635-4BFD-ADB3-32EA50E8731E}" srcOrd="2" destOrd="0" presId="urn:microsoft.com/office/officeart/2005/8/layout/orgChart1"/>
    <dgm:cxn modelId="{CBFB4EB9-D229-41B0-9128-6898B3368E06}" type="presParOf" srcId="{1F7C004A-69F4-4DD8-948B-C3C2FF1962A7}" destId="{A66EAE31-5BD5-4A90-BE36-B40AE3EE1D5A}" srcOrd="2" destOrd="0" presId="urn:microsoft.com/office/officeart/2005/8/layout/orgChart1"/>
    <dgm:cxn modelId="{C7831F4B-995F-4BC0-B13D-1FCB8370741B}" type="presParOf" srcId="{1F7C004A-69F4-4DD8-948B-C3C2FF1962A7}" destId="{BFCDAC84-BBF5-45D3-BA44-FC353608312D}" srcOrd="3" destOrd="0" presId="urn:microsoft.com/office/officeart/2005/8/layout/orgChart1"/>
    <dgm:cxn modelId="{9DA5C5BB-4F11-4E33-9F73-16BB3D762E25}" type="presParOf" srcId="{BFCDAC84-BBF5-45D3-BA44-FC353608312D}" destId="{87EBE403-342D-422D-9790-63EB3AE5F238}" srcOrd="0" destOrd="0" presId="urn:microsoft.com/office/officeart/2005/8/layout/orgChart1"/>
    <dgm:cxn modelId="{6683E760-BC7E-4FF9-826F-3C92F9A8308A}" type="presParOf" srcId="{87EBE403-342D-422D-9790-63EB3AE5F238}" destId="{52C085B6-72CD-4031-81F0-18FD7DDE7196}" srcOrd="0" destOrd="0" presId="urn:microsoft.com/office/officeart/2005/8/layout/orgChart1"/>
    <dgm:cxn modelId="{B643FA63-1C7D-4F2F-821E-030FB5F82ADD}" type="presParOf" srcId="{87EBE403-342D-422D-9790-63EB3AE5F238}" destId="{3499355B-7AE0-4A88-BEBD-4468C5F8914A}" srcOrd="1" destOrd="0" presId="urn:microsoft.com/office/officeart/2005/8/layout/orgChart1"/>
    <dgm:cxn modelId="{0DA2FAEF-1261-41F4-ABE4-B1EB8A36C98A}" type="presParOf" srcId="{BFCDAC84-BBF5-45D3-BA44-FC353608312D}" destId="{CFEB27EB-CF9E-4668-AA01-87F2575E3CF9}" srcOrd="1" destOrd="0" presId="urn:microsoft.com/office/officeart/2005/8/layout/orgChart1"/>
    <dgm:cxn modelId="{456D73E9-A4D2-46EE-97BD-7EE0291087C9}" type="presParOf" srcId="{BFCDAC84-BBF5-45D3-BA44-FC353608312D}" destId="{8D202A2E-F1C6-4728-A2F4-E861D4063BCF}" srcOrd="2" destOrd="0" presId="urn:microsoft.com/office/officeart/2005/8/layout/orgChart1"/>
    <dgm:cxn modelId="{4C2611C5-0058-4009-B13C-3CECFCFB561C}" type="presParOf" srcId="{1F7C004A-69F4-4DD8-948B-C3C2FF1962A7}" destId="{45AF6CAB-83BF-47C4-AE18-B0C923874E0A}" srcOrd="4" destOrd="0" presId="urn:microsoft.com/office/officeart/2005/8/layout/orgChart1"/>
    <dgm:cxn modelId="{2670D7EA-6BDB-46EB-B092-52B6F68513FE}" type="presParOf" srcId="{1F7C004A-69F4-4DD8-948B-C3C2FF1962A7}" destId="{C21C93F9-1CE5-4F96-86D7-D5A0A4D3964C}" srcOrd="5" destOrd="0" presId="urn:microsoft.com/office/officeart/2005/8/layout/orgChart1"/>
    <dgm:cxn modelId="{AD5B6805-4B11-4656-889C-835493DEBE2B}" type="presParOf" srcId="{C21C93F9-1CE5-4F96-86D7-D5A0A4D3964C}" destId="{213ACCA8-4DB9-40EE-A78F-79F382F93291}" srcOrd="0" destOrd="0" presId="urn:microsoft.com/office/officeart/2005/8/layout/orgChart1"/>
    <dgm:cxn modelId="{CB9C66FB-EC07-4EA0-83CD-E834A7992E5E}" type="presParOf" srcId="{213ACCA8-4DB9-40EE-A78F-79F382F93291}" destId="{1133AF18-52FF-4FEE-8C96-2B42C27ED54B}" srcOrd="0" destOrd="0" presId="urn:microsoft.com/office/officeart/2005/8/layout/orgChart1"/>
    <dgm:cxn modelId="{4AE8EFF0-35D9-487B-A873-22DEC3CD7664}" type="presParOf" srcId="{213ACCA8-4DB9-40EE-A78F-79F382F93291}" destId="{23AC3BB4-E576-41B4-8FB3-C2DDC4BC5667}" srcOrd="1" destOrd="0" presId="urn:microsoft.com/office/officeart/2005/8/layout/orgChart1"/>
    <dgm:cxn modelId="{89BCB220-5D0C-4754-9E70-27034163730A}" type="presParOf" srcId="{C21C93F9-1CE5-4F96-86D7-D5A0A4D3964C}" destId="{CF3C8FF8-80F4-4360-BFB1-2767F584DF78}" srcOrd="1" destOrd="0" presId="urn:microsoft.com/office/officeart/2005/8/layout/orgChart1"/>
    <dgm:cxn modelId="{0ECFD9F4-6225-4C87-9DE6-8E14A2E1A629}" type="presParOf" srcId="{C21C93F9-1CE5-4F96-86D7-D5A0A4D3964C}" destId="{45D06DA5-BE0F-4071-82C8-8577BB9EB3A3}" srcOrd="2" destOrd="0" presId="urn:microsoft.com/office/officeart/2005/8/layout/orgChart1"/>
    <dgm:cxn modelId="{C31A4535-219B-4B7C-B0AB-CD8933D7F60D}" type="presParOf" srcId="{6A32C9A6-01F2-4A75-A86B-6A1158740222}" destId="{5A3AEFA7-411E-41D3-B322-B98386AE6958}" srcOrd="2" destOrd="0" presId="urn:microsoft.com/office/officeart/2005/8/layout/orgChart1"/>
    <dgm:cxn modelId="{85FECBBA-B6E8-46BE-9702-B1CB09771A6B}" type="presParOf" srcId="{979FBE42-F800-4467-9D05-92FA41678F01}" destId="{C34C6E6F-EB90-4E4B-BC03-1294E91B4B6E}" srcOrd="2" destOrd="0" presId="urn:microsoft.com/office/officeart/2005/8/layout/orgChart1"/>
    <dgm:cxn modelId="{EE59A38B-94D8-44BF-A5A6-D4383DBF7AB9}" type="presParOf" srcId="{979FBE42-F800-4467-9D05-92FA41678F01}" destId="{F55A72E7-2A6E-403A-B2EB-AA33E3D80678}" srcOrd="3" destOrd="0" presId="urn:microsoft.com/office/officeart/2005/8/layout/orgChart1"/>
    <dgm:cxn modelId="{26A34434-673A-4416-8F2F-61A31DD7CDA1}" type="presParOf" srcId="{F55A72E7-2A6E-403A-B2EB-AA33E3D80678}" destId="{B05B6635-BC08-454D-884B-F1E7DB036B0C}" srcOrd="0" destOrd="0" presId="urn:microsoft.com/office/officeart/2005/8/layout/orgChart1"/>
    <dgm:cxn modelId="{74A97A55-9172-4550-B299-A819CE1E04D7}" type="presParOf" srcId="{B05B6635-BC08-454D-884B-F1E7DB036B0C}" destId="{950F0FD0-2709-4D80-8A45-F0395FF26316}" srcOrd="0" destOrd="0" presId="urn:microsoft.com/office/officeart/2005/8/layout/orgChart1"/>
    <dgm:cxn modelId="{10406C57-B593-403C-929A-5590978BC403}" type="presParOf" srcId="{B05B6635-BC08-454D-884B-F1E7DB036B0C}" destId="{E70C7429-CC77-4531-9CA0-F396FBC44A41}" srcOrd="1" destOrd="0" presId="urn:microsoft.com/office/officeart/2005/8/layout/orgChart1"/>
    <dgm:cxn modelId="{DA60B37B-87E4-4B57-BBF2-A23DF6669B3A}" type="presParOf" srcId="{F55A72E7-2A6E-403A-B2EB-AA33E3D80678}" destId="{82CBDA29-9B92-494B-8D5F-F3818E279F35}" srcOrd="1" destOrd="0" presId="urn:microsoft.com/office/officeart/2005/8/layout/orgChart1"/>
    <dgm:cxn modelId="{C5177BF7-8044-4E6B-9F3D-D93C308D5713}" type="presParOf" srcId="{82CBDA29-9B92-494B-8D5F-F3818E279F35}" destId="{F607AF48-0160-4176-B512-C0A6D98A6D89}" srcOrd="0" destOrd="0" presId="urn:microsoft.com/office/officeart/2005/8/layout/orgChart1"/>
    <dgm:cxn modelId="{FA569257-753D-4F35-9522-F160FA515F72}" type="presParOf" srcId="{82CBDA29-9B92-494B-8D5F-F3818E279F35}" destId="{2395E14F-73F0-4346-BB2B-24EC39BC1700}" srcOrd="1" destOrd="0" presId="urn:microsoft.com/office/officeart/2005/8/layout/orgChart1"/>
    <dgm:cxn modelId="{5E23C63A-101B-450D-BF65-10F3E31954AE}" type="presParOf" srcId="{2395E14F-73F0-4346-BB2B-24EC39BC1700}" destId="{5EF53ACF-CDB3-4E75-A8D2-A549D3ADEB22}" srcOrd="0" destOrd="0" presId="urn:microsoft.com/office/officeart/2005/8/layout/orgChart1"/>
    <dgm:cxn modelId="{E25EE68D-B7A6-49B2-B2FB-579FD4C6C09A}" type="presParOf" srcId="{5EF53ACF-CDB3-4E75-A8D2-A549D3ADEB22}" destId="{4F7AEDCC-497B-4C75-8A83-7BEA089FFDA4}" srcOrd="0" destOrd="0" presId="urn:microsoft.com/office/officeart/2005/8/layout/orgChart1"/>
    <dgm:cxn modelId="{457C4B2C-6480-4AE8-87AB-0C088EF59BB6}" type="presParOf" srcId="{5EF53ACF-CDB3-4E75-A8D2-A549D3ADEB22}" destId="{3602E95E-74A6-4C0C-84A3-8473C5353985}" srcOrd="1" destOrd="0" presId="urn:microsoft.com/office/officeart/2005/8/layout/orgChart1"/>
    <dgm:cxn modelId="{6462AA35-1289-436F-A1C0-67FFEB497D07}" type="presParOf" srcId="{2395E14F-73F0-4346-BB2B-24EC39BC1700}" destId="{214B260B-2FB9-44A0-BFE6-D865646EB87F}" srcOrd="1" destOrd="0" presId="urn:microsoft.com/office/officeart/2005/8/layout/orgChart1"/>
    <dgm:cxn modelId="{525F9D0E-F117-43B5-974B-E2C78A8EFFF1}" type="presParOf" srcId="{2395E14F-73F0-4346-BB2B-24EC39BC1700}" destId="{2A1296B1-E896-49D4-9ED6-F1B95378D68E}" srcOrd="2" destOrd="0" presId="urn:microsoft.com/office/officeart/2005/8/layout/orgChart1"/>
    <dgm:cxn modelId="{D40139C7-4C5A-4FE2-978C-08F64EF253BE}" type="presParOf" srcId="{82CBDA29-9B92-494B-8D5F-F3818E279F35}" destId="{A2BD7961-CEC1-4E09-9624-73236EC79F03}" srcOrd="2" destOrd="0" presId="urn:microsoft.com/office/officeart/2005/8/layout/orgChart1"/>
    <dgm:cxn modelId="{B2F2CCF5-F960-4EDD-9E96-1F40B5757BCC}" type="presParOf" srcId="{82CBDA29-9B92-494B-8D5F-F3818E279F35}" destId="{66BE3303-DD66-4F0E-ADB8-788BA2ACAD25}" srcOrd="3" destOrd="0" presId="urn:microsoft.com/office/officeart/2005/8/layout/orgChart1"/>
    <dgm:cxn modelId="{8723B6F5-EDA5-450A-A870-17EA9291C1F9}" type="presParOf" srcId="{66BE3303-DD66-4F0E-ADB8-788BA2ACAD25}" destId="{C2BD05FE-F7FF-4893-9544-140D7CA36F2B}" srcOrd="0" destOrd="0" presId="urn:microsoft.com/office/officeart/2005/8/layout/orgChart1"/>
    <dgm:cxn modelId="{738EE13F-54EA-41BB-9A9A-8ECAE3E8E0F3}" type="presParOf" srcId="{C2BD05FE-F7FF-4893-9544-140D7CA36F2B}" destId="{46B43A5F-D8D5-4849-9983-F176E72F6D18}" srcOrd="0" destOrd="0" presId="urn:microsoft.com/office/officeart/2005/8/layout/orgChart1"/>
    <dgm:cxn modelId="{EE88D4B1-95A8-4B59-B22A-38582D0558DD}" type="presParOf" srcId="{C2BD05FE-F7FF-4893-9544-140D7CA36F2B}" destId="{B9FF3089-277F-4EE8-A2C7-A602D3E7B2F6}" srcOrd="1" destOrd="0" presId="urn:microsoft.com/office/officeart/2005/8/layout/orgChart1"/>
    <dgm:cxn modelId="{C64BF61E-71DF-4469-8A16-07D6762FD443}" type="presParOf" srcId="{66BE3303-DD66-4F0E-ADB8-788BA2ACAD25}" destId="{E69717F6-FF49-4C3E-8ED4-A04C18BEE470}" srcOrd="1" destOrd="0" presId="urn:microsoft.com/office/officeart/2005/8/layout/orgChart1"/>
    <dgm:cxn modelId="{CA8F9737-4931-43CE-992B-262FB9EA81F8}" type="presParOf" srcId="{66BE3303-DD66-4F0E-ADB8-788BA2ACAD25}" destId="{967EC26B-2AE6-42D2-9EA2-0335F960CAC4}" srcOrd="2" destOrd="0" presId="urn:microsoft.com/office/officeart/2005/8/layout/orgChart1"/>
    <dgm:cxn modelId="{90D89C2B-4CA1-4FCD-B8BD-E5B68E6FFF4E}" type="presParOf" srcId="{F55A72E7-2A6E-403A-B2EB-AA33E3D80678}" destId="{6E710C6E-5246-4432-8A8C-80C37300510E}" srcOrd="2" destOrd="0" presId="urn:microsoft.com/office/officeart/2005/8/layout/orgChart1"/>
    <dgm:cxn modelId="{1CDBC41D-180A-48FD-A995-1ACD05006899}" type="presParOf" srcId="{979FBE42-F800-4467-9D05-92FA41678F01}" destId="{18F9BB23-797C-443D-8815-4285DC809ABF}" srcOrd="4" destOrd="0" presId="urn:microsoft.com/office/officeart/2005/8/layout/orgChart1"/>
    <dgm:cxn modelId="{6B08A09D-11EA-4C7D-AFCC-4235F60D2152}" type="presParOf" srcId="{979FBE42-F800-4467-9D05-92FA41678F01}" destId="{AF49B748-A368-4C47-8CD0-A565F55BF658}" srcOrd="5" destOrd="0" presId="urn:microsoft.com/office/officeart/2005/8/layout/orgChart1"/>
    <dgm:cxn modelId="{5775B4BA-3054-4B87-8347-B97B2EBF4E3C}" type="presParOf" srcId="{AF49B748-A368-4C47-8CD0-A565F55BF658}" destId="{8C53EA9C-6AC8-411F-A787-A7FDE63293DF}" srcOrd="0" destOrd="0" presId="urn:microsoft.com/office/officeart/2005/8/layout/orgChart1"/>
    <dgm:cxn modelId="{A88E4FC4-2F57-4C3C-A5B3-3646063B2D21}" type="presParOf" srcId="{8C53EA9C-6AC8-411F-A787-A7FDE63293DF}" destId="{DC5F3A8F-5AE1-40AE-8D47-21CD5BF91C76}" srcOrd="0" destOrd="0" presId="urn:microsoft.com/office/officeart/2005/8/layout/orgChart1"/>
    <dgm:cxn modelId="{8D78311E-E41E-4C4A-9621-899EBFD5F55D}" type="presParOf" srcId="{8C53EA9C-6AC8-411F-A787-A7FDE63293DF}" destId="{CD2C0E45-4D09-40E9-ADAA-263BAEC6D53F}" srcOrd="1" destOrd="0" presId="urn:microsoft.com/office/officeart/2005/8/layout/orgChart1"/>
    <dgm:cxn modelId="{214D6DF2-5771-4A5B-975F-3DCA8715A23C}" type="presParOf" srcId="{AF49B748-A368-4C47-8CD0-A565F55BF658}" destId="{C67F6276-F855-49E7-9184-6E61B699B223}" srcOrd="1" destOrd="0" presId="urn:microsoft.com/office/officeart/2005/8/layout/orgChart1"/>
    <dgm:cxn modelId="{868E196A-C09F-4A5E-9EAA-0AB190BFB857}" type="presParOf" srcId="{C67F6276-F855-49E7-9184-6E61B699B223}" destId="{EBDDE4F7-5BB0-41FE-8197-407E6FD869E4}" srcOrd="0" destOrd="0" presId="urn:microsoft.com/office/officeart/2005/8/layout/orgChart1"/>
    <dgm:cxn modelId="{0827D41B-61FA-4371-9CF4-1C0C5E550AA7}" type="presParOf" srcId="{C67F6276-F855-49E7-9184-6E61B699B223}" destId="{7D3098F7-B2B2-4ECC-BD8B-2A6148CBCFBB}" srcOrd="1" destOrd="0" presId="urn:microsoft.com/office/officeart/2005/8/layout/orgChart1"/>
    <dgm:cxn modelId="{12F86506-1DB1-42C2-9EF3-81F8D1643DDE}" type="presParOf" srcId="{7D3098F7-B2B2-4ECC-BD8B-2A6148CBCFBB}" destId="{B3736149-CC1A-442F-BB2E-271DB38A40F5}" srcOrd="0" destOrd="0" presId="urn:microsoft.com/office/officeart/2005/8/layout/orgChart1"/>
    <dgm:cxn modelId="{E27E899F-61D0-46BE-B47A-2D6B9BA2334C}" type="presParOf" srcId="{B3736149-CC1A-442F-BB2E-271DB38A40F5}" destId="{A65D163C-8D8B-4E63-8B48-ED411600DBD2}" srcOrd="0" destOrd="0" presId="urn:microsoft.com/office/officeart/2005/8/layout/orgChart1"/>
    <dgm:cxn modelId="{9B7DAF0D-AEEA-4D29-9174-9B5EE1390F2A}" type="presParOf" srcId="{B3736149-CC1A-442F-BB2E-271DB38A40F5}" destId="{AF1027E7-918D-4D70-A58F-9486B2959ABE}" srcOrd="1" destOrd="0" presId="urn:microsoft.com/office/officeart/2005/8/layout/orgChart1"/>
    <dgm:cxn modelId="{13CB822F-76D0-4F17-8AE9-88BE1352ADC5}" type="presParOf" srcId="{7D3098F7-B2B2-4ECC-BD8B-2A6148CBCFBB}" destId="{F48FB8DF-FE02-49C3-A05F-7AD4D3047044}" srcOrd="1" destOrd="0" presId="urn:microsoft.com/office/officeart/2005/8/layout/orgChart1"/>
    <dgm:cxn modelId="{96FE1474-1639-4A32-AC77-D9FB18FB6E6E}" type="presParOf" srcId="{7D3098F7-B2B2-4ECC-BD8B-2A6148CBCFBB}" destId="{35FD8C30-CCCD-466E-95A9-998FAC26C05C}" srcOrd="2" destOrd="0" presId="urn:microsoft.com/office/officeart/2005/8/layout/orgChart1"/>
    <dgm:cxn modelId="{1EE22361-6045-42D3-A505-F62AED087CA3}" type="presParOf" srcId="{AF49B748-A368-4C47-8CD0-A565F55BF658}" destId="{1AEC7C49-87FE-4805-9602-0551104FD0B4}" srcOrd="2" destOrd="0" presId="urn:microsoft.com/office/officeart/2005/8/layout/orgChart1"/>
    <dgm:cxn modelId="{F35EC792-818E-4EBE-B64C-4A6FD38D3DE5}" type="presParOf" srcId="{AADC7F15-90A9-47B6-8F1B-E0961AA15AED}" destId="{FB8B6138-CAE7-46EF-B63A-34415BF4D7E4}" srcOrd="2" destOrd="0" presId="urn:microsoft.com/office/officeart/2005/8/layout/orgChart1"/>
    <dgm:cxn modelId="{C4D93BE3-4CA8-43A3-9FBC-80F30999C53C}" type="presParOf" srcId="{264C1457-934D-4759-BA04-1C502A3F62D5}" destId="{4532332F-8A7B-4D8B-9980-ACE7213D5C57}" srcOrd="2" destOrd="0" presId="urn:microsoft.com/office/officeart/2005/8/layout/orgChart1"/>
    <dgm:cxn modelId="{BA3827D1-74ED-4588-A920-F941CF71FB7C}" type="presParOf" srcId="{264C1457-934D-4759-BA04-1C502A3F62D5}" destId="{F29BB4A8-66E8-4E4B-BE11-6A04852E416A}" srcOrd="3" destOrd="0" presId="urn:microsoft.com/office/officeart/2005/8/layout/orgChart1"/>
    <dgm:cxn modelId="{E9ACA485-F3C8-4180-9D3D-93DBC2E64057}" type="presParOf" srcId="{F29BB4A8-66E8-4E4B-BE11-6A04852E416A}" destId="{2A2019F3-FF24-41EB-A826-94519D9A6C3A}" srcOrd="0" destOrd="0" presId="urn:microsoft.com/office/officeart/2005/8/layout/orgChart1"/>
    <dgm:cxn modelId="{D30C4C9B-4AE3-4BDF-86D7-59535EBB9120}" type="presParOf" srcId="{2A2019F3-FF24-41EB-A826-94519D9A6C3A}" destId="{BDEB004F-C8B3-47DC-8AD1-63A799A9612B}" srcOrd="0" destOrd="0" presId="urn:microsoft.com/office/officeart/2005/8/layout/orgChart1"/>
    <dgm:cxn modelId="{3F138AE6-A90E-493D-B318-B381009E6363}" type="presParOf" srcId="{2A2019F3-FF24-41EB-A826-94519D9A6C3A}" destId="{2C6699F3-955A-4541-88FB-15A540902030}" srcOrd="1" destOrd="0" presId="urn:microsoft.com/office/officeart/2005/8/layout/orgChart1"/>
    <dgm:cxn modelId="{B0AC9C77-A975-4152-B5E7-E34BC67B5DF1}" type="presParOf" srcId="{F29BB4A8-66E8-4E4B-BE11-6A04852E416A}" destId="{3BA46343-6BEA-48BD-AC6F-598CCA926D30}" srcOrd="1" destOrd="0" presId="urn:microsoft.com/office/officeart/2005/8/layout/orgChart1"/>
    <dgm:cxn modelId="{CC2C71AB-44B4-46E9-A676-F9941620E038}" type="presParOf" srcId="{3BA46343-6BEA-48BD-AC6F-598CCA926D30}" destId="{8EDC60EE-AA73-45D2-938E-18D1B11B855D}" srcOrd="0" destOrd="0" presId="urn:microsoft.com/office/officeart/2005/8/layout/orgChart1"/>
    <dgm:cxn modelId="{485C237B-0819-4167-92A6-58C9D47835EA}" type="presParOf" srcId="{3BA46343-6BEA-48BD-AC6F-598CCA926D30}" destId="{9A6EDF7F-C15D-4F7A-B8C8-B2412205C075}" srcOrd="1" destOrd="0" presId="urn:microsoft.com/office/officeart/2005/8/layout/orgChart1"/>
    <dgm:cxn modelId="{27122AA1-0D12-4B0B-9900-6A962BD00CE5}" type="presParOf" srcId="{9A6EDF7F-C15D-4F7A-B8C8-B2412205C075}" destId="{3BBC0AB3-D3D8-4828-A350-3F9B15B11A86}" srcOrd="0" destOrd="0" presId="urn:microsoft.com/office/officeart/2005/8/layout/orgChart1"/>
    <dgm:cxn modelId="{51FD7666-C7D1-4532-B803-08835748F30E}" type="presParOf" srcId="{3BBC0AB3-D3D8-4828-A350-3F9B15B11A86}" destId="{E8B7414A-0FEA-470F-845D-873FA7203F23}" srcOrd="0" destOrd="0" presId="urn:microsoft.com/office/officeart/2005/8/layout/orgChart1"/>
    <dgm:cxn modelId="{BED1BA62-4835-4695-9E9D-AA6348A07677}" type="presParOf" srcId="{3BBC0AB3-D3D8-4828-A350-3F9B15B11A86}" destId="{A56D925C-3EEA-4D26-B0B0-6884C979BCC4}" srcOrd="1" destOrd="0" presId="urn:microsoft.com/office/officeart/2005/8/layout/orgChart1"/>
    <dgm:cxn modelId="{1C5001C8-94A0-45F3-9104-8F7B4A71DB23}" type="presParOf" srcId="{9A6EDF7F-C15D-4F7A-B8C8-B2412205C075}" destId="{17E856CB-C2C7-4321-8A0E-E950D11C5325}" srcOrd="1" destOrd="0" presId="urn:microsoft.com/office/officeart/2005/8/layout/orgChart1"/>
    <dgm:cxn modelId="{BC3CFF61-DF36-4490-A2DC-3827EDD66C85}" type="presParOf" srcId="{17E856CB-C2C7-4321-8A0E-E950D11C5325}" destId="{F39A50D2-91FA-4D2F-990D-6659A75914D7}" srcOrd="0" destOrd="0" presId="urn:microsoft.com/office/officeart/2005/8/layout/orgChart1"/>
    <dgm:cxn modelId="{22536C6E-1D23-427E-A94E-2EF557811C23}" type="presParOf" srcId="{17E856CB-C2C7-4321-8A0E-E950D11C5325}" destId="{0DFD20B4-CCFC-473B-955E-774DA271BD83}" srcOrd="1" destOrd="0" presId="urn:microsoft.com/office/officeart/2005/8/layout/orgChart1"/>
    <dgm:cxn modelId="{0335D767-81B1-467A-9A5A-8C8E0F89B66B}" type="presParOf" srcId="{0DFD20B4-CCFC-473B-955E-774DA271BD83}" destId="{5D480DC2-B9B9-4030-B6A4-31B5072A2C53}" srcOrd="0" destOrd="0" presId="urn:microsoft.com/office/officeart/2005/8/layout/orgChart1"/>
    <dgm:cxn modelId="{B1771AE8-DDCF-4BD1-8C00-32A6F1E8F711}" type="presParOf" srcId="{5D480DC2-B9B9-4030-B6A4-31B5072A2C53}" destId="{DE15CAFF-5AC4-4B75-984A-8BDD3C329B7C}" srcOrd="0" destOrd="0" presId="urn:microsoft.com/office/officeart/2005/8/layout/orgChart1"/>
    <dgm:cxn modelId="{D0B7E80E-E1C1-4C9E-94F1-24AC76230440}" type="presParOf" srcId="{5D480DC2-B9B9-4030-B6A4-31B5072A2C53}" destId="{EE046631-F214-4752-9D5F-423684384311}" srcOrd="1" destOrd="0" presId="urn:microsoft.com/office/officeart/2005/8/layout/orgChart1"/>
    <dgm:cxn modelId="{A2855518-3AAB-4432-B041-26C30AEA1A92}" type="presParOf" srcId="{0DFD20B4-CCFC-473B-955E-774DA271BD83}" destId="{A34AE5A3-A070-4FA7-8A0F-27CDFC07C4E8}" srcOrd="1" destOrd="0" presId="urn:microsoft.com/office/officeart/2005/8/layout/orgChart1"/>
    <dgm:cxn modelId="{B968AFA5-833B-4695-90C2-3FD9B9E816B9}" type="presParOf" srcId="{0DFD20B4-CCFC-473B-955E-774DA271BD83}" destId="{0C00C621-EE9E-40D5-B861-19DD2C6678AD}" srcOrd="2" destOrd="0" presId="urn:microsoft.com/office/officeart/2005/8/layout/orgChart1"/>
    <dgm:cxn modelId="{76F24C78-2657-45ED-8AC6-1EECE0BC252C}" type="presParOf" srcId="{17E856CB-C2C7-4321-8A0E-E950D11C5325}" destId="{17EE6C9D-5CC7-4E10-90FD-15B8C15A59DD}" srcOrd="2" destOrd="0" presId="urn:microsoft.com/office/officeart/2005/8/layout/orgChart1"/>
    <dgm:cxn modelId="{FA8F636B-EE5B-4DDA-88F2-9EEEA1C3FF04}" type="presParOf" srcId="{17E856CB-C2C7-4321-8A0E-E950D11C5325}" destId="{C8410410-D867-4FE7-A68A-83B46E5D5EDF}" srcOrd="3" destOrd="0" presId="urn:microsoft.com/office/officeart/2005/8/layout/orgChart1"/>
    <dgm:cxn modelId="{97B3E7DC-442C-4FC0-B202-D182D942E220}" type="presParOf" srcId="{C8410410-D867-4FE7-A68A-83B46E5D5EDF}" destId="{A9994C74-7DD5-4CF4-AEA1-73FC1459AF78}" srcOrd="0" destOrd="0" presId="urn:microsoft.com/office/officeart/2005/8/layout/orgChart1"/>
    <dgm:cxn modelId="{3755E30B-6F0C-4BE1-ABA3-A2B1D589CECC}" type="presParOf" srcId="{A9994C74-7DD5-4CF4-AEA1-73FC1459AF78}" destId="{A14DEC4E-D294-48EB-BDC9-4342F120B999}" srcOrd="0" destOrd="0" presId="urn:microsoft.com/office/officeart/2005/8/layout/orgChart1"/>
    <dgm:cxn modelId="{20FAAC05-1014-4EC3-BADE-56C4F06D6148}" type="presParOf" srcId="{A9994C74-7DD5-4CF4-AEA1-73FC1459AF78}" destId="{4F7FDAAB-8814-4A74-8C52-313FEFD115F5}" srcOrd="1" destOrd="0" presId="urn:microsoft.com/office/officeart/2005/8/layout/orgChart1"/>
    <dgm:cxn modelId="{EADE4536-62A4-4129-8C89-65E83015D001}" type="presParOf" srcId="{C8410410-D867-4FE7-A68A-83B46E5D5EDF}" destId="{9ECAD898-F298-4D6C-B7ED-A4E800237D00}" srcOrd="1" destOrd="0" presId="urn:microsoft.com/office/officeart/2005/8/layout/orgChart1"/>
    <dgm:cxn modelId="{7995AAE4-4AED-4036-9CFA-E3269C12B465}" type="presParOf" srcId="{C8410410-D867-4FE7-A68A-83B46E5D5EDF}" destId="{CD9549C5-40DA-4804-8D0A-BD69B50520A9}" srcOrd="2" destOrd="0" presId="urn:microsoft.com/office/officeart/2005/8/layout/orgChart1"/>
    <dgm:cxn modelId="{02D8DAED-03F7-4D2C-BD98-96AAD0148037}" type="presParOf" srcId="{17E856CB-C2C7-4321-8A0E-E950D11C5325}" destId="{23B955B9-A044-4894-8469-FE4BEF3CD2BE}" srcOrd="4" destOrd="0" presId="urn:microsoft.com/office/officeart/2005/8/layout/orgChart1"/>
    <dgm:cxn modelId="{9454517B-BBD0-4712-8AFB-95C903CB2042}" type="presParOf" srcId="{17E856CB-C2C7-4321-8A0E-E950D11C5325}" destId="{8E9174B7-2771-4260-9496-10152F0043E4}" srcOrd="5" destOrd="0" presId="urn:microsoft.com/office/officeart/2005/8/layout/orgChart1"/>
    <dgm:cxn modelId="{78ACD16C-7E6D-4ED1-A2EE-4ACF7C563F88}" type="presParOf" srcId="{8E9174B7-2771-4260-9496-10152F0043E4}" destId="{4AC6620F-FEB1-42A7-900C-09C0F74B5435}" srcOrd="0" destOrd="0" presId="urn:microsoft.com/office/officeart/2005/8/layout/orgChart1"/>
    <dgm:cxn modelId="{BF3E4D42-80AF-4CA3-B857-4F5EB77083F4}" type="presParOf" srcId="{4AC6620F-FEB1-42A7-900C-09C0F74B5435}" destId="{AD660A25-A4FA-4D32-BD9D-592F113F7359}" srcOrd="0" destOrd="0" presId="urn:microsoft.com/office/officeart/2005/8/layout/orgChart1"/>
    <dgm:cxn modelId="{57CC4D1D-3FAD-4D16-B312-14B5533AFFE8}" type="presParOf" srcId="{4AC6620F-FEB1-42A7-900C-09C0F74B5435}" destId="{A521C465-217E-45A4-867A-5EF6AF92F263}" srcOrd="1" destOrd="0" presId="urn:microsoft.com/office/officeart/2005/8/layout/orgChart1"/>
    <dgm:cxn modelId="{A4A877EE-2067-48D7-B436-D9755E23E2B1}" type="presParOf" srcId="{8E9174B7-2771-4260-9496-10152F0043E4}" destId="{6ED11936-6D02-462B-A8DB-59594F2492F4}" srcOrd="1" destOrd="0" presId="urn:microsoft.com/office/officeart/2005/8/layout/orgChart1"/>
    <dgm:cxn modelId="{036716C3-7908-4D6C-9007-05A33805C051}" type="presParOf" srcId="{8E9174B7-2771-4260-9496-10152F0043E4}" destId="{D656301D-78ED-42F4-8143-6B5E04E0DE2C}" srcOrd="2" destOrd="0" presId="urn:microsoft.com/office/officeart/2005/8/layout/orgChart1"/>
    <dgm:cxn modelId="{1906ACFB-6DCC-4FBE-A7EB-390C1BD8DA44}" type="presParOf" srcId="{9A6EDF7F-C15D-4F7A-B8C8-B2412205C075}" destId="{DC40E5D8-F766-40ED-BE38-7EDF9925E1D8}" srcOrd="2" destOrd="0" presId="urn:microsoft.com/office/officeart/2005/8/layout/orgChart1"/>
    <dgm:cxn modelId="{53D92572-B8CE-4A91-BC94-0CA611B0E2E2}" type="presParOf" srcId="{3BA46343-6BEA-48BD-AC6F-598CCA926D30}" destId="{ACDCA9A7-7BDE-4C38-B97A-D18C89D9939D}" srcOrd="2" destOrd="0" presId="urn:microsoft.com/office/officeart/2005/8/layout/orgChart1"/>
    <dgm:cxn modelId="{96B38F88-EB3C-4DF7-AFD1-72FC3581CDBE}" type="presParOf" srcId="{3BA46343-6BEA-48BD-AC6F-598CCA926D30}" destId="{1000C922-B4F3-4655-B133-3D9A7B702244}" srcOrd="3" destOrd="0" presId="urn:microsoft.com/office/officeart/2005/8/layout/orgChart1"/>
    <dgm:cxn modelId="{DD756A1B-392A-40EA-8330-1BA4E938C638}" type="presParOf" srcId="{1000C922-B4F3-4655-B133-3D9A7B702244}" destId="{D7B7460E-7851-4920-AB1B-C69E6C2D6C03}" srcOrd="0" destOrd="0" presId="urn:microsoft.com/office/officeart/2005/8/layout/orgChart1"/>
    <dgm:cxn modelId="{35DB88B3-E335-4078-AD03-4E75F694119A}" type="presParOf" srcId="{D7B7460E-7851-4920-AB1B-C69E6C2D6C03}" destId="{9D3D6787-CB07-4DF5-8120-AC12FA58A64F}" srcOrd="0" destOrd="0" presId="urn:microsoft.com/office/officeart/2005/8/layout/orgChart1"/>
    <dgm:cxn modelId="{3D8FCB8B-6E1A-443E-8D5E-313C04C9DA44}" type="presParOf" srcId="{D7B7460E-7851-4920-AB1B-C69E6C2D6C03}" destId="{93283745-5D70-41B3-8A97-D3903839163A}" srcOrd="1" destOrd="0" presId="urn:microsoft.com/office/officeart/2005/8/layout/orgChart1"/>
    <dgm:cxn modelId="{3B506EE4-40EA-46EA-A21C-D993C4D5D7C6}" type="presParOf" srcId="{1000C922-B4F3-4655-B133-3D9A7B702244}" destId="{B0C215CA-3E9A-44B4-86FC-418858101095}" srcOrd="1" destOrd="0" presId="urn:microsoft.com/office/officeart/2005/8/layout/orgChart1"/>
    <dgm:cxn modelId="{6D10DD63-D2E2-44F8-9EC6-610D3CE2C471}" type="presParOf" srcId="{B0C215CA-3E9A-44B4-86FC-418858101095}" destId="{78173363-821E-4B6E-9F5F-58161AE1D98D}" srcOrd="0" destOrd="0" presId="urn:microsoft.com/office/officeart/2005/8/layout/orgChart1"/>
    <dgm:cxn modelId="{CC372492-781A-4E0B-AEA6-6D558B2082C1}" type="presParOf" srcId="{B0C215CA-3E9A-44B4-86FC-418858101095}" destId="{24153ED1-80C2-44A6-8417-C5ECBE07ED18}" srcOrd="1" destOrd="0" presId="urn:microsoft.com/office/officeart/2005/8/layout/orgChart1"/>
    <dgm:cxn modelId="{E190BBFC-0D8B-4101-9453-B4331AE3335B}" type="presParOf" srcId="{24153ED1-80C2-44A6-8417-C5ECBE07ED18}" destId="{96629F1B-912D-4ABB-ACE8-3748BD841CD4}" srcOrd="0" destOrd="0" presId="urn:microsoft.com/office/officeart/2005/8/layout/orgChart1"/>
    <dgm:cxn modelId="{17D82D57-6D52-41A5-B774-E74ACF854A6D}" type="presParOf" srcId="{96629F1B-912D-4ABB-ACE8-3748BD841CD4}" destId="{C872133E-DA6B-4CEE-804E-ED80A09DF73E}" srcOrd="0" destOrd="0" presId="urn:microsoft.com/office/officeart/2005/8/layout/orgChart1"/>
    <dgm:cxn modelId="{37D0139E-C567-4858-A0CD-511F8E0C4B2D}" type="presParOf" srcId="{96629F1B-912D-4ABB-ACE8-3748BD841CD4}" destId="{E6F3C4AF-B62C-42BF-B4F9-4E5CBA95BA4D}" srcOrd="1" destOrd="0" presId="urn:microsoft.com/office/officeart/2005/8/layout/orgChart1"/>
    <dgm:cxn modelId="{6265D993-D9BD-4A28-9EC4-61776294E3FC}" type="presParOf" srcId="{24153ED1-80C2-44A6-8417-C5ECBE07ED18}" destId="{366CE3D7-A5E8-40E0-98D2-D0774B549955}" srcOrd="1" destOrd="0" presId="urn:microsoft.com/office/officeart/2005/8/layout/orgChart1"/>
    <dgm:cxn modelId="{0BF2A535-0324-4DD1-A3B1-BDDC75088B89}" type="presParOf" srcId="{24153ED1-80C2-44A6-8417-C5ECBE07ED18}" destId="{841B1B10-D24C-46E4-A484-4457C9F5688C}" srcOrd="2" destOrd="0" presId="urn:microsoft.com/office/officeart/2005/8/layout/orgChart1"/>
    <dgm:cxn modelId="{4942D6CC-C5D4-42A2-9E72-DABEAB9A582F}" type="presParOf" srcId="{B0C215CA-3E9A-44B4-86FC-418858101095}" destId="{606CBCCE-6568-455A-AF33-49B517731E0A}" srcOrd="2" destOrd="0" presId="urn:microsoft.com/office/officeart/2005/8/layout/orgChart1"/>
    <dgm:cxn modelId="{867FF636-E40F-4533-AB86-336F171B4E87}" type="presParOf" srcId="{B0C215CA-3E9A-44B4-86FC-418858101095}" destId="{CD39124E-C49A-4B77-A7D5-E87652A985AE}" srcOrd="3" destOrd="0" presId="urn:microsoft.com/office/officeart/2005/8/layout/orgChart1"/>
    <dgm:cxn modelId="{EDA9574A-5D43-4425-BC20-E3A26C0B9B4F}" type="presParOf" srcId="{CD39124E-C49A-4B77-A7D5-E87652A985AE}" destId="{21F2EEFF-041B-48C5-B5F6-2BCCDC194A18}" srcOrd="0" destOrd="0" presId="urn:microsoft.com/office/officeart/2005/8/layout/orgChart1"/>
    <dgm:cxn modelId="{F9D14BD7-C5BC-4EED-A543-7A0117B2AA77}" type="presParOf" srcId="{21F2EEFF-041B-48C5-B5F6-2BCCDC194A18}" destId="{D416523B-5537-4793-886A-E22795F6DF2E}" srcOrd="0" destOrd="0" presId="urn:microsoft.com/office/officeart/2005/8/layout/orgChart1"/>
    <dgm:cxn modelId="{689CDD85-1DBE-45EF-B4B1-B7841B2C9896}" type="presParOf" srcId="{21F2EEFF-041B-48C5-B5F6-2BCCDC194A18}" destId="{4CFFDD28-95BA-4A49-923A-D11D912EFC82}" srcOrd="1" destOrd="0" presId="urn:microsoft.com/office/officeart/2005/8/layout/orgChart1"/>
    <dgm:cxn modelId="{B2B98B7A-83AA-45E0-A477-FCD8962F6123}" type="presParOf" srcId="{CD39124E-C49A-4B77-A7D5-E87652A985AE}" destId="{7635D413-8CF6-481D-915A-8CB2DFF96F06}" srcOrd="1" destOrd="0" presId="urn:microsoft.com/office/officeart/2005/8/layout/orgChart1"/>
    <dgm:cxn modelId="{44FFD066-CD18-4531-93BC-ADB9E07797E5}" type="presParOf" srcId="{CD39124E-C49A-4B77-A7D5-E87652A985AE}" destId="{C0FB23E1-5D1C-4B00-8DA3-1CBA9D2A3AB7}" srcOrd="2" destOrd="0" presId="urn:microsoft.com/office/officeart/2005/8/layout/orgChart1"/>
    <dgm:cxn modelId="{B82618FA-9DB6-4D94-BEEC-5E8FF917C410}" type="presParOf" srcId="{1000C922-B4F3-4655-B133-3D9A7B702244}" destId="{B2515994-873B-416C-AADA-EABB3171E216}" srcOrd="2" destOrd="0" presId="urn:microsoft.com/office/officeart/2005/8/layout/orgChart1"/>
    <dgm:cxn modelId="{10A0A9AF-0630-48C5-BBD2-BADDA4AA050E}" type="presParOf" srcId="{3BA46343-6BEA-48BD-AC6F-598CCA926D30}" destId="{F8CBFFF3-4DE5-43A5-9295-956BCE0B2255}" srcOrd="4" destOrd="0" presId="urn:microsoft.com/office/officeart/2005/8/layout/orgChart1"/>
    <dgm:cxn modelId="{79DCCE19-658A-4EC5-A9DE-72AA2EE6AFEA}" type="presParOf" srcId="{3BA46343-6BEA-48BD-AC6F-598CCA926D30}" destId="{A6AF29F3-61A8-4074-BEDC-CA35031D08A0}" srcOrd="5" destOrd="0" presId="urn:microsoft.com/office/officeart/2005/8/layout/orgChart1"/>
    <dgm:cxn modelId="{AF239A57-AC9B-4AFB-B326-F130E116A409}" type="presParOf" srcId="{A6AF29F3-61A8-4074-BEDC-CA35031D08A0}" destId="{5B97E1F0-C838-4906-A18F-472ED49AAEBA}" srcOrd="0" destOrd="0" presId="urn:microsoft.com/office/officeart/2005/8/layout/orgChart1"/>
    <dgm:cxn modelId="{B9A3DBB7-48B1-4420-87EE-9217D5FC4FA9}" type="presParOf" srcId="{5B97E1F0-C838-4906-A18F-472ED49AAEBA}" destId="{B5C3FD8F-EF00-42E8-9ACD-9A5F16326E00}" srcOrd="0" destOrd="0" presId="urn:microsoft.com/office/officeart/2005/8/layout/orgChart1"/>
    <dgm:cxn modelId="{121A077D-12CC-433F-91B9-53E3487C0870}" type="presParOf" srcId="{5B97E1F0-C838-4906-A18F-472ED49AAEBA}" destId="{3779E2BF-8E74-4110-A9A9-ED9A9E075863}" srcOrd="1" destOrd="0" presId="urn:microsoft.com/office/officeart/2005/8/layout/orgChart1"/>
    <dgm:cxn modelId="{7BAF994A-A798-419E-A5A4-BBB39F40A2F0}" type="presParOf" srcId="{A6AF29F3-61A8-4074-BEDC-CA35031D08A0}" destId="{148B514F-A385-475F-9E87-A350284B6A23}" srcOrd="1" destOrd="0" presId="urn:microsoft.com/office/officeart/2005/8/layout/orgChart1"/>
    <dgm:cxn modelId="{50ED69F2-7683-4E2D-977C-48574E445A29}" type="presParOf" srcId="{148B514F-A385-475F-9E87-A350284B6A23}" destId="{2D71A817-D717-4085-BB7A-AB2B5DFD55E4}" srcOrd="0" destOrd="0" presId="urn:microsoft.com/office/officeart/2005/8/layout/orgChart1"/>
    <dgm:cxn modelId="{FC81B045-B450-4F67-B787-CA7A60105A1D}" type="presParOf" srcId="{148B514F-A385-475F-9E87-A350284B6A23}" destId="{A9108AD7-1C5F-40FB-BBEA-D45F10483DCB}" srcOrd="1" destOrd="0" presId="urn:microsoft.com/office/officeart/2005/8/layout/orgChart1"/>
    <dgm:cxn modelId="{787CDCD8-3951-41F8-9357-02A1B189B332}" type="presParOf" srcId="{A9108AD7-1C5F-40FB-BBEA-D45F10483DCB}" destId="{7146F966-BB58-4BE7-8F47-74518AA960B0}" srcOrd="0" destOrd="0" presId="urn:microsoft.com/office/officeart/2005/8/layout/orgChart1"/>
    <dgm:cxn modelId="{42025F64-2658-491F-A936-A018364628B6}" type="presParOf" srcId="{7146F966-BB58-4BE7-8F47-74518AA960B0}" destId="{D53BD475-3184-4354-8893-46427A3CCA16}" srcOrd="0" destOrd="0" presId="urn:microsoft.com/office/officeart/2005/8/layout/orgChart1"/>
    <dgm:cxn modelId="{786131AD-8772-4345-B0D5-DACAB8BC247C}" type="presParOf" srcId="{7146F966-BB58-4BE7-8F47-74518AA960B0}" destId="{8A6D9F9B-7858-4B89-8CE0-DDB47A512915}" srcOrd="1" destOrd="0" presId="urn:microsoft.com/office/officeart/2005/8/layout/orgChart1"/>
    <dgm:cxn modelId="{335DA078-BD09-4DFB-BD54-215011E4E5E5}" type="presParOf" srcId="{A9108AD7-1C5F-40FB-BBEA-D45F10483DCB}" destId="{03C128AD-A3B6-4D24-887C-01D4617CF834}" srcOrd="1" destOrd="0" presId="urn:microsoft.com/office/officeart/2005/8/layout/orgChart1"/>
    <dgm:cxn modelId="{244E166E-CC1D-4AE3-ABD7-82724D10ACA3}" type="presParOf" srcId="{A9108AD7-1C5F-40FB-BBEA-D45F10483DCB}" destId="{C6EE133E-00D5-4243-AB4A-A98CE736E7A0}" srcOrd="2" destOrd="0" presId="urn:microsoft.com/office/officeart/2005/8/layout/orgChart1"/>
    <dgm:cxn modelId="{359B7B66-4DD7-4C53-8891-5B140EE77C38}" type="presParOf" srcId="{148B514F-A385-475F-9E87-A350284B6A23}" destId="{AE30E7D5-48B5-43AF-976C-6AA899232539}" srcOrd="2" destOrd="0" presId="urn:microsoft.com/office/officeart/2005/8/layout/orgChart1"/>
    <dgm:cxn modelId="{0BE187BD-626A-40E3-A6C3-A4D71D135E15}" type="presParOf" srcId="{148B514F-A385-475F-9E87-A350284B6A23}" destId="{3B78E1F9-7077-4CDA-B420-61979F177E3B}" srcOrd="3" destOrd="0" presId="urn:microsoft.com/office/officeart/2005/8/layout/orgChart1"/>
    <dgm:cxn modelId="{DA3C731D-A669-4D84-8F57-CF9BF2A3F7FB}" type="presParOf" srcId="{3B78E1F9-7077-4CDA-B420-61979F177E3B}" destId="{3BC0C8D5-F8B8-4177-A6AD-58C40D4E2263}" srcOrd="0" destOrd="0" presId="urn:microsoft.com/office/officeart/2005/8/layout/orgChart1"/>
    <dgm:cxn modelId="{77EDE73B-74CD-4EE6-A227-BBC536BA5956}" type="presParOf" srcId="{3BC0C8D5-F8B8-4177-A6AD-58C40D4E2263}" destId="{97A83D3B-B7D6-4F81-A354-F488A361F318}" srcOrd="0" destOrd="0" presId="urn:microsoft.com/office/officeart/2005/8/layout/orgChart1"/>
    <dgm:cxn modelId="{CEE391D1-C764-4EFD-94A1-19311F53E063}" type="presParOf" srcId="{3BC0C8D5-F8B8-4177-A6AD-58C40D4E2263}" destId="{C97193C4-D754-495E-92A8-A6390DD34048}" srcOrd="1" destOrd="0" presId="urn:microsoft.com/office/officeart/2005/8/layout/orgChart1"/>
    <dgm:cxn modelId="{5712AE1F-1A1A-47DD-BA85-078954F1A452}" type="presParOf" srcId="{3B78E1F9-7077-4CDA-B420-61979F177E3B}" destId="{292CFCF4-0824-4CFF-8771-6AA4F88A8151}" srcOrd="1" destOrd="0" presId="urn:microsoft.com/office/officeart/2005/8/layout/orgChart1"/>
    <dgm:cxn modelId="{984DA421-C1CB-491B-848F-7A4BD78A8C73}" type="presParOf" srcId="{3B78E1F9-7077-4CDA-B420-61979F177E3B}" destId="{2CFF2EC6-69E1-4093-AE95-4E772B234376}" srcOrd="2" destOrd="0" presId="urn:microsoft.com/office/officeart/2005/8/layout/orgChart1"/>
    <dgm:cxn modelId="{3BAF3018-6063-49EC-BC3A-1089FDFE0541}" type="presParOf" srcId="{148B514F-A385-475F-9E87-A350284B6A23}" destId="{40E66FC4-41E7-4BE3-A1C1-816247DD40FA}" srcOrd="4" destOrd="0" presId="urn:microsoft.com/office/officeart/2005/8/layout/orgChart1"/>
    <dgm:cxn modelId="{007E9CFF-8297-4976-A74E-60FF8111D061}" type="presParOf" srcId="{148B514F-A385-475F-9E87-A350284B6A23}" destId="{11A1E6B2-AA90-42DB-B0FB-6C5C5BE15006}" srcOrd="5" destOrd="0" presId="urn:microsoft.com/office/officeart/2005/8/layout/orgChart1"/>
    <dgm:cxn modelId="{5B86E3B8-4C8E-4CC3-B005-733545B80B06}" type="presParOf" srcId="{11A1E6B2-AA90-42DB-B0FB-6C5C5BE15006}" destId="{CC984BD1-28BD-49FC-B1AA-EF4FA65DC162}" srcOrd="0" destOrd="0" presId="urn:microsoft.com/office/officeart/2005/8/layout/orgChart1"/>
    <dgm:cxn modelId="{EA662926-0225-493F-95EE-BC2B29E5A974}" type="presParOf" srcId="{CC984BD1-28BD-49FC-B1AA-EF4FA65DC162}" destId="{735CA162-7DD5-4C3B-9B98-BD54C17A512C}" srcOrd="0" destOrd="0" presId="urn:microsoft.com/office/officeart/2005/8/layout/orgChart1"/>
    <dgm:cxn modelId="{7CD071BD-F003-4E1C-9887-07FBEBA3E81A}" type="presParOf" srcId="{CC984BD1-28BD-49FC-B1AA-EF4FA65DC162}" destId="{72A80B79-68B6-49CD-AAB6-C5CCCE47C2F6}" srcOrd="1" destOrd="0" presId="urn:microsoft.com/office/officeart/2005/8/layout/orgChart1"/>
    <dgm:cxn modelId="{B0D56554-AC2B-4E96-9109-AF2B8AB55C94}" type="presParOf" srcId="{11A1E6B2-AA90-42DB-B0FB-6C5C5BE15006}" destId="{89DDAF04-733C-40BC-8AFF-C312E25E3F24}" srcOrd="1" destOrd="0" presId="urn:microsoft.com/office/officeart/2005/8/layout/orgChart1"/>
    <dgm:cxn modelId="{2D3D0D86-0469-4D4D-B124-FA880D2FFFC2}" type="presParOf" srcId="{11A1E6B2-AA90-42DB-B0FB-6C5C5BE15006}" destId="{C05E3142-1D84-47AC-8A63-5069BAF7FC75}" srcOrd="2" destOrd="0" presId="urn:microsoft.com/office/officeart/2005/8/layout/orgChart1"/>
    <dgm:cxn modelId="{A08E5D1E-9020-46DA-824E-AF682B7C4C74}" type="presParOf" srcId="{A6AF29F3-61A8-4074-BEDC-CA35031D08A0}" destId="{AD061680-BEC3-43EC-B16C-C4236E6BE824}" srcOrd="2" destOrd="0" presId="urn:microsoft.com/office/officeart/2005/8/layout/orgChart1"/>
    <dgm:cxn modelId="{491EEE17-F423-4072-9B8C-B42A0330D442}" type="presParOf" srcId="{F29BB4A8-66E8-4E4B-BE11-6A04852E416A}" destId="{B5848CAA-AA06-4FD7-836B-417DD1DB5A5D}" srcOrd="2" destOrd="0" presId="urn:microsoft.com/office/officeart/2005/8/layout/orgChart1"/>
    <dgm:cxn modelId="{6F40D006-A485-48A3-965A-FEC4A7B73D92}" type="presParOf" srcId="{182CCBB4-589F-49B9-A40D-9005AE8F6D88}" destId="{5D280AC9-3214-4F5C-BCB0-AB8F4125E039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C8AE6-A9B0-4881-9DB3-F8A4AD0E79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53CA8-E10C-47BE-B302-8DA4FDE8D840}">
      <dgm:prSet phldrT="[Text]"/>
      <dgm:spPr>
        <a:solidFill>
          <a:srgbClr val="244397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Investment Decision</a:t>
          </a:r>
        </a:p>
      </dgm:t>
    </dgm:pt>
    <dgm:pt modelId="{81CDCC3B-98EF-4B4A-A9C6-072C08E4F288}" type="parTrans" cxnId="{C4EBC3E0-0E0C-4B67-9409-084FA5545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6EC5EC8-F9FF-462D-A09B-3F40F16FDFD2}" type="sibTrans" cxnId="{C4EBC3E0-0E0C-4B67-9409-084FA5545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03B1FE8-CBC4-4D6B-B6CD-C06973D99645}">
      <dgm:prSet phldrT="[Text]"/>
      <dgm:spPr>
        <a:solidFill>
          <a:schemeClr val="accent1">
            <a:lumMod val="75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Startup Potential</a:t>
          </a:r>
        </a:p>
      </dgm:t>
    </dgm:pt>
    <dgm:pt modelId="{06826B6A-6F27-436C-9D06-A2DDA8D0A1A7}" type="parTrans" cxnId="{A90FCDB2-60B5-4DC7-8F58-27C0AFEC435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D6F295F-DD1F-482D-9CC8-51123CE85BC0}" type="sibTrans" cxnId="{A90FCDB2-60B5-4DC7-8F58-27C0AFEC435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B8FC625E-68EA-46B7-92A7-0654B841D093}">
      <dgm:prSet phldrT="[Text]"/>
      <dgm:spPr>
        <a:solidFill>
          <a:schemeClr val="accent1">
            <a:lumMod val="75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Investment Confidence</a:t>
          </a:r>
        </a:p>
      </dgm:t>
    </dgm:pt>
    <dgm:pt modelId="{FD1A5DFB-9520-4B3E-9654-BB07835B22AA}" type="parTrans" cxnId="{8E771B19-BF1A-485D-AF2C-2401CC473C6F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412F9FC-CBFB-47BD-B90D-3349F9727DA0}" type="sibTrans" cxnId="{8E771B19-BF1A-485D-AF2C-2401CC473C6F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4939AF7-7699-4E1D-A86F-2B193554A4D2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Validation</a:t>
          </a:r>
        </a:p>
      </dgm:t>
    </dgm:pt>
    <dgm:pt modelId="{9EA4D778-AC98-4837-9BD2-2D83EC2AB85E}" type="parTrans" cxnId="{94DDE16B-2BBD-422A-95CB-4911FAF29EFC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04571169-2D91-4290-89B7-83F544D59196}" type="sibTrans" cxnId="{94DDE16B-2BBD-422A-95CB-4911FAF29EFC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AD9A26DE-29BC-4335-8327-654C0DF0B200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Performance</a:t>
          </a:r>
        </a:p>
      </dgm:t>
    </dgm:pt>
    <dgm:pt modelId="{2BA4CA80-0F43-460B-9390-3BF3F6448AF4}" type="parTrans" cxnId="{B769B9E7-633E-43BD-9CC0-6E2581B13C91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007BD0-953E-4715-9BF9-02810DA83AB6}" type="sibTrans" cxnId="{B769B9E7-633E-43BD-9CC0-6E2581B13C91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4CCEAB3-7879-43F0-BD4B-A47DAB8B5D09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Context</a:t>
          </a:r>
        </a:p>
      </dgm:t>
    </dgm:pt>
    <dgm:pt modelId="{4B8D77D1-31A2-4468-A759-5823D872AED3}" type="parTrans" cxnId="{942672C0-F52B-411C-B40B-4EE0D8B8CD8B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98EDB9D-1ACA-4236-8263-440ABA41FFF0}" type="sibTrans" cxnId="{942672C0-F52B-411C-B40B-4EE0D8B8CD8B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9B48F5A8-EF9D-482D-B0C5-133D437033DF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Human Capital</a:t>
          </a:r>
        </a:p>
      </dgm:t>
    </dgm:pt>
    <dgm:pt modelId="{D4277AF4-431D-46F7-80AE-78C9FABDE409}" type="parTrans" cxnId="{DB8F037E-A7D4-401C-AE8D-88DD90E6136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150E07F-BD9E-4D21-BF07-068956484BF9}" type="sibTrans" cxnId="{DB8F037E-A7D4-401C-AE8D-88DD90E6136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31AAF27-C59D-44AB-9236-4D689C09951D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Social </a:t>
          </a:r>
          <a:br>
            <a:rPr lang="en-US" dirty="0">
              <a:latin typeface="Minion Pro" panose="02040503050306020203" pitchFamily="18" charset="0"/>
            </a:rPr>
          </a:br>
          <a:r>
            <a:rPr lang="en-US" dirty="0">
              <a:latin typeface="Minion Pro" panose="02040503050306020203" pitchFamily="18" charset="0"/>
            </a:rPr>
            <a:t>Capital</a:t>
          </a:r>
        </a:p>
      </dgm:t>
    </dgm:pt>
    <dgm:pt modelId="{69B1755B-F262-48E3-907B-B5F9FBE98A10}" type="parTrans" cxnId="{18FDEC65-CCC3-49FB-A1E5-BC29BFE613D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9B08890-A9E5-4E93-B6CD-17005CD76B80}" type="sibTrans" cxnId="{18FDEC65-CCC3-49FB-A1E5-BC29BFE613D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95E075F-B678-40BE-B846-8930DB871C8F}">
      <dgm:prSet phldrT="[Text]"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Structural Capital</a:t>
          </a:r>
        </a:p>
      </dgm:t>
    </dgm:pt>
    <dgm:pt modelId="{CA083307-2267-4D2F-AB07-7B964D4D22E7}" type="parTrans" cxnId="{36621F44-CC39-4B67-A1E8-27094C17D10A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F06AD38-ECEF-4D1F-B0FC-F75C70922812}" type="sibTrans" cxnId="{36621F44-CC39-4B67-A1E8-27094C17D10A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6667768E-285F-47CE-A459-E24C52714361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Founders</a:t>
          </a:r>
        </a:p>
      </dgm:t>
    </dgm:pt>
    <dgm:pt modelId="{230122BB-327C-468E-91DC-E9BE75D60E76}" type="parTrans" cxnId="{117BB44F-938E-4404-BC8E-E591801F2BF8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AA17B72-C555-42DC-98F0-116D0A92350A}" type="sibTrans" cxnId="{117BB44F-938E-4404-BC8E-E591801F2BF8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D0A0850-1269-46BA-AC75-E45888BE8D6D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Advisors</a:t>
          </a:r>
        </a:p>
      </dgm:t>
    </dgm:pt>
    <dgm:pt modelId="{8697C95E-836A-4DDD-BD6F-2CB1D27E50B9}" type="parTrans" cxnId="{870D8426-00B5-455E-A820-728F454154AD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F220A42-67EE-4396-A6F8-A02985DEB689}" type="sibTrans" cxnId="{870D8426-00B5-455E-A820-728F454154AD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5843352-5949-496F-A5BA-66EDDD65757C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Executives</a:t>
          </a:r>
        </a:p>
      </dgm:t>
    </dgm:pt>
    <dgm:pt modelId="{83F3CE02-9AF0-498A-BFEA-AE317810902D}" type="parTrans" cxnId="{1C7AAE7E-FB49-46E8-B3B7-70004D29789E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463141C-6F6A-4973-BE68-D62D2976F16E}" type="sibTrans" cxnId="{1C7AAE7E-FB49-46E8-B3B7-70004D29789E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102034E-3355-4219-A4FA-6F133A474776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Influence</a:t>
          </a:r>
        </a:p>
      </dgm:t>
    </dgm:pt>
    <dgm:pt modelId="{D6E3FEB1-A07D-415E-B596-01874E1C9A7E}" type="parTrans" cxnId="{50780DF8-3DDF-4527-AFC7-16BF4609E595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DB1DF26-B07F-4334-A424-EE371A1B3870}" type="sibTrans" cxnId="{50780DF8-3DDF-4527-AFC7-16BF4609E595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5C076A-0367-4B3A-AA88-AD0F2B7EAAA7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Alliances</a:t>
          </a:r>
        </a:p>
      </dgm:t>
    </dgm:pt>
    <dgm:pt modelId="{CCD29BE8-072E-4A76-9A59-027380FEDBAD}" type="parTrans" cxnId="{E330B85A-BC2C-4EBA-961B-D09F9EB1EE3C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84C2055-361E-4F8C-8355-162936D04DC4}" type="sibTrans" cxnId="{E330B85A-BC2C-4EBA-961B-D09F9EB1EE3C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68C6C2BE-6F5C-45D9-8C30-E6C12A01BCFD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Patents</a:t>
          </a:r>
        </a:p>
      </dgm:t>
    </dgm:pt>
    <dgm:pt modelId="{6151E415-B854-4B28-8CEA-5F98A32B7C9B}" type="parTrans" cxnId="{367DCE95-A1F1-43F8-8935-C3B99597A651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A6067AE4-6252-4217-A43B-75255F2DFD98}" type="sibTrans" cxnId="{367DCE95-A1F1-43F8-8935-C3B99597A651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8BBF5D3-8A5B-43C7-9745-6E954F373FAF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Funding</a:t>
          </a:r>
        </a:p>
      </dgm:t>
    </dgm:pt>
    <dgm:pt modelId="{BBFC4097-49CD-4E60-8301-962A19093447}" type="parTrans" cxnId="{A5745964-972D-4333-90EC-323BF3234A8F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982E6813-E577-4824-84D9-D717134ADAD2}" type="sibTrans" cxnId="{A5745964-972D-4333-90EC-323BF3234A8F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0649020B-12F1-4696-BCD4-BB6B62DB667B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Investors</a:t>
          </a:r>
        </a:p>
      </dgm:t>
    </dgm:pt>
    <dgm:pt modelId="{09446168-1BCD-4A96-A027-1C2EB28B5A1C}" type="parTrans" cxnId="{72EB14A1-7FF1-4C01-9D88-C976C4F317BB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FEE9E286-C797-4B27-B238-AF7E3E9CC214}" type="sibTrans" cxnId="{72EB14A1-7FF1-4C01-9D88-C976C4F317BB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10CC9822-CB66-4F45-A2C5-1339C12388E6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Media</a:t>
          </a:r>
        </a:p>
      </dgm:t>
    </dgm:pt>
    <dgm:pt modelId="{E829C12A-FD97-4585-B3E7-297A32D48CBD}" type="parTrans" cxnId="{A476CC20-5983-4A82-B1A4-A63F3CA01409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C7FFCAF-6E5E-444A-93A1-E18D5B623639}" type="sibTrans" cxnId="{A476CC20-5983-4A82-B1A4-A63F3CA01409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237ADE11-FAC4-4F1E-94E6-2D05D6B21867}">
      <dgm:prSet phldrT="[Text]"/>
      <dgm:spPr>
        <a:solidFill>
          <a:srgbClr val="DCAF2A"/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Financial</a:t>
          </a:r>
        </a:p>
      </dgm:t>
    </dgm:pt>
    <dgm:pt modelId="{95809CDA-DADF-4AA5-A3DC-843AB967D22A}" type="parTrans" cxnId="{09E7CEE5-4E4C-4A78-A2DF-10B0B69BE65D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9C7F2A0-F8AF-4A63-9A57-E551E2468272}" type="sibTrans" cxnId="{09E7CEE5-4E4C-4A78-A2DF-10B0B69BE65D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C5280BB0-5AE8-4A2F-BC8F-32CB71CA0D70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Non-Financial</a:t>
          </a:r>
        </a:p>
      </dgm:t>
    </dgm:pt>
    <dgm:pt modelId="{CB677D72-9AB3-415C-BC9F-42E83D599351}" type="parTrans" cxnId="{5D6F6EFD-EC37-45FF-9048-58383B93AB6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D88E4C25-668A-4825-A02D-80EF6DC378A9}" type="sibTrans" cxnId="{5D6F6EFD-EC37-45FF-9048-58383B93AB6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E6B6453D-64F4-4B6C-BD45-D76C3EC81FE2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Industry</a:t>
          </a:r>
        </a:p>
      </dgm:t>
    </dgm:pt>
    <dgm:pt modelId="{582E2EFC-0B7D-42AC-B157-6B4A13899D31}" type="parTrans" cxnId="{F3CA69AF-A054-4ACE-80DF-EBA4F76630B3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76CCD309-DFD3-4805-BC0C-F60171842CC1}" type="sibTrans" cxnId="{F3CA69AF-A054-4ACE-80DF-EBA4F76630B3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3DD546BA-90A7-4443-8CAF-4FE24C51E842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Location</a:t>
          </a:r>
        </a:p>
      </dgm:t>
    </dgm:pt>
    <dgm:pt modelId="{1DE39B98-B704-49B9-9343-4DDDE1143EF4}" type="parTrans" cxnId="{2D8D9B30-E489-4EE9-BDD3-713C871606D6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39FA02C-6022-49BC-B8F9-DC0F92AD53D6}" type="sibTrans" cxnId="{2D8D9B30-E489-4EE9-BDD3-713C871606D6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24085C4-DE81-492A-84A9-544CAFC11E8C}">
      <dgm:prSet phldrT="[Text]"/>
      <dgm:spPr>
        <a:solidFill>
          <a:schemeClr val="accent4">
            <a:lumMod val="50000"/>
          </a:schemeClr>
        </a:solidFill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latin typeface="Minion Pro" panose="02040503050306020203" pitchFamily="18" charset="0"/>
            </a:rPr>
            <a:t>Economy</a:t>
          </a:r>
        </a:p>
      </dgm:t>
    </dgm:pt>
    <dgm:pt modelId="{349D773F-BD8A-4445-BA6F-E9FBABD86266}" type="parTrans" cxnId="{9CF97C38-B2E9-4AE3-8DB5-519D11AA1308}">
      <dgm:prSet/>
      <dgm:spPr>
        <a:ln w="28575"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53096516-DA9F-421D-A703-D8B17BA806C7}" type="sibTrans" cxnId="{9CF97C38-B2E9-4AE3-8DB5-519D11AA1308}">
      <dgm:prSet/>
      <dgm:spPr/>
      <dgm:t>
        <a:bodyPr/>
        <a:lstStyle/>
        <a:p>
          <a:endParaRPr lang="en-US">
            <a:latin typeface="Minion Pro" panose="02040503050306020203" pitchFamily="18" charset="0"/>
          </a:endParaRPr>
        </a:p>
      </dgm:t>
    </dgm:pt>
    <dgm:pt modelId="{8F42899F-2E12-416D-8531-F8C14F4F948D}" type="pres">
      <dgm:prSet presAssocID="{029C8AE6-A9B0-4881-9DB3-F8A4AD0E79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2CCBB4-589F-49B9-A40D-9005AE8F6D88}" type="pres">
      <dgm:prSet presAssocID="{FCF53CA8-E10C-47BE-B302-8DA4FDE8D840}" presName="hierRoot1" presStyleCnt="0">
        <dgm:presLayoutVars>
          <dgm:hierBranch val="init"/>
        </dgm:presLayoutVars>
      </dgm:prSet>
      <dgm:spPr/>
    </dgm:pt>
    <dgm:pt modelId="{0037172E-40F5-431E-9562-832B6BD39C83}" type="pres">
      <dgm:prSet presAssocID="{FCF53CA8-E10C-47BE-B302-8DA4FDE8D840}" presName="rootComposite1" presStyleCnt="0"/>
      <dgm:spPr/>
    </dgm:pt>
    <dgm:pt modelId="{7C72C537-9E0F-4347-B239-176A85AF13F2}" type="pres">
      <dgm:prSet presAssocID="{FCF53CA8-E10C-47BE-B302-8DA4FDE8D84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3274F809-02A6-4BF4-AEE2-A3BEE2C34241}" type="pres">
      <dgm:prSet presAssocID="{FCF53CA8-E10C-47BE-B302-8DA4FDE8D840}" presName="rootConnector1" presStyleLbl="node1" presStyleIdx="0" presStyleCnt="0"/>
      <dgm:spPr/>
    </dgm:pt>
    <dgm:pt modelId="{264C1457-934D-4759-BA04-1C502A3F62D5}" type="pres">
      <dgm:prSet presAssocID="{FCF53CA8-E10C-47BE-B302-8DA4FDE8D840}" presName="hierChild2" presStyleCnt="0"/>
      <dgm:spPr/>
    </dgm:pt>
    <dgm:pt modelId="{D1CEAEBE-7DA9-4B16-A0C8-AB36B5DC671B}" type="pres">
      <dgm:prSet presAssocID="{06826B6A-6F27-436C-9D06-A2DDA8D0A1A7}" presName="Name37" presStyleLbl="parChTrans1D2" presStyleIdx="0" presStyleCnt="2"/>
      <dgm:spPr/>
    </dgm:pt>
    <dgm:pt modelId="{AADC7F15-90A9-47B6-8F1B-E0961AA15AED}" type="pres">
      <dgm:prSet presAssocID="{503B1FE8-CBC4-4D6B-B6CD-C06973D99645}" presName="hierRoot2" presStyleCnt="0">
        <dgm:presLayoutVars>
          <dgm:hierBranch val="init"/>
        </dgm:presLayoutVars>
      </dgm:prSet>
      <dgm:spPr/>
    </dgm:pt>
    <dgm:pt modelId="{7C25C901-7B51-4DBB-80F6-A3064EA8FC31}" type="pres">
      <dgm:prSet presAssocID="{503B1FE8-CBC4-4D6B-B6CD-C06973D99645}" presName="rootComposite" presStyleCnt="0"/>
      <dgm:spPr/>
    </dgm:pt>
    <dgm:pt modelId="{748AE4B9-534A-4385-8FE2-FA8A2AE47C0B}" type="pres">
      <dgm:prSet presAssocID="{503B1FE8-CBC4-4D6B-B6CD-C06973D99645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B21A2617-2835-4B72-8B68-A6EE398FE80F}" type="pres">
      <dgm:prSet presAssocID="{503B1FE8-CBC4-4D6B-B6CD-C06973D99645}" presName="rootConnector" presStyleLbl="node2" presStyleIdx="0" presStyleCnt="2"/>
      <dgm:spPr/>
    </dgm:pt>
    <dgm:pt modelId="{979FBE42-F800-4467-9D05-92FA41678F01}" type="pres">
      <dgm:prSet presAssocID="{503B1FE8-CBC4-4D6B-B6CD-C06973D99645}" presName="hierChild4" presStyleCnt="0"/>
      <dgm:spPr/>
    </dgm:pt>
    <dgm:pt modelId="{936D486C-7612-487E-AFFD-2DA14B688DBC}" type="pres">
      <dgm:prSet presAssocID="{D4277AF4-431D-46F7-80AE-78C9FABDE409}" presName="Name37" presStyleLbl="parChTrans1D3" presStyleIdx="0" presStyleCnt="6"/>
      <dgm:spPr/>
    </dgm:pt>
    <dgm:pt modelId="{6A32C9A6-01F2-4A75-A86B-6A1158740222}" type="pres">
      <dgm:prSet presAssocID="{9B48F5A8-EF9D-482D-B0C5-133D437033DF}" presName="hierRoot2" presStyleCnt="0">
        <dgm:presLayoutVars>
          <dgm:hierBranch val="init"/>
        </dgm:presLayoutVars>
      </dgm:prSet>
      <dgm:spPr/>
    </dgm:pt>
    <dgm:pt modelId="{5811445D-FB69-40C5-AADA-99181E3C258F}" type="pres">
      <dgm:prSet presAssocID="{9B48F5A8-EF9D-482D-B0C5-133D437033DF}" presName="rootComposite" presStyleCnt="0"/>
      <dgm:spPr/>
    </dgm:pt>
    <dgm:pt modelId="{8911DAF3-12CB-4D87-A3DF-048C83F12330}" type="pres">
      <dgm:prSet presAssocID="{9B48F5A8-EF9D-482D-B0C5-133D437033DF}" presName="rootText" presStyleLbl="node3" presStyleIdx="0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06203D59-2692-440A-BD62-917AC4BACA6C}" type="pres">
      <dgm:prSet presAssocID="{9B48F5A8-EF9D-482D-B0C5-133D437033DF}" presName="rootConnector" presStyleLbl="node3" presStyleIdx="0" presStyleCnt="6"/>
      <dgm:spPr/>
    </dgm:pt>
    <dgm:pt modelId="{1F7C004A-69F4-4DD8-948B-C3C2FF1962A7}" type="pres">
      <dgm:prSet presAssocID="{9B48F5A8-EF9D-482D-B0C5-133D437033DF}" presName="hierChild4" presStyleCnt="0"/>
      <dgm:spPr/>
    </dgm:pt>
    <dgm:pt modelId="{94978B2B-ED00-4628-97C6-DD952701171F}" type="pres">
      <dgm:prSet presAssocID="{230122BB-327C-468E-91DC-E9BE75D60E76}" presName="Name37" presStyleLbl="parChTrans1D4" presStyleIdx="0" presStyleCnt="14"/>
      <dgm:spPr/>
    </dgm:pt>
    <dgm:pt modelId="{CA3C72D2-8976-4050-9D57-EED35B064004}" type="pres">
      <dgm:prSet presAssocID="{6667768E-285F-47CE-A459-E24C52714361}" presName="hierRoot2" presStyleCnt="0">
        <dgm:presLayoutVars>
          <dgm:hierBranch val="init"/>
        </dgm:presLayoutVars>
      </dgm:prSet>
      <dgm:spPr/>
    </dgm:pt>
    <dgm:pt modelId="{6A04997C-C10F-4418-A6C1-13F21250ABE1}" type="pres">
      <dgm:prSet presAssocID="{6667768E-285F-47CE-A459-E24C52714361}" presName="rootComposite" presStyleCnt="0"/>
      <dgm:spPr/>
    </dgm:pt>
    <dgm:pt modelId="{80EC39B2-BA64-4EAE-92D8-81B57A1D4E93}" type="pres">
      <dgm:prSet presAssocID="{6667768E-285F-47CE-A459-E24C52714361}" presName="rootText" presStyleLbl="node4" presStyleIdx="0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7454A48-828F-4197-96BC-3B67001BE099}" type="pres">
      <dgm:prSet presAssocID="{6667768E-285F-47CE-A459-E24C52714361}" presName="rootConnector" presStyleLbl="node4" presStyleIdx="0" presStyleCnt="14"/>
      <dgm:spPr/>
    </dgm:pt>
    <dgm:pt modelId="{9301C733-A746-43FF-BB6B-2256BA69CE50}" type="pres">
      <dgm:prSet presAssocID="{6667768E-285F-47CE-A459-E24C52714361}" presName="hierChild4" presStyleCnt="0"/>
      <dgm:spPr/>
    </dgm:pt>
    <dgm:pt modelId="{1093ECFB-1635-4BFD-ADB3-32EA50E8731E}" type="pres">
      <dgm:prSet presAssocID="{6667768E-285F-47CE-A459-E24C52714361}" presName="hierChild5" presStyleCnt="0"/>
      <dgm:spPr/>
    </dgm:pt>
    <dgm:pt modelId="{A66EAE31-5BD5-4A90-BE36-B40AE3EE1D5A}" type="pres">
      <dgm:prSet presAssocID="{8697C95E-836A-4DDD-BD6F-2CB1D27E50B9}" presName="Name37" presStyleLbl="parChTrans1D4" presStyleIdx="1" presStyleCnt="14"/>
      <dgm:spPr/>
    </dgm:pt>
    <dgm:pt modelId="{BFCDAC84-BBF5-45D3-BA44-FC353608312D}" type="pres">
      <dgm:prSet presAssocID="{2D0A0850-1269-46BA-AC75-E45888BE8D6D}" presName="hierRoot2" presStyleCnt="0">
        <dgm:presLayoutVars>
          <dgm:hierBranch val="init"/>
        </dgm:presLayoutVars>
      </dgm:prSet>
      <dgm:spPr/>
    </dgm:pt>
    <dgm:pt modelId="{87EBE403-342D-422D-9790-63EB3AE5F238}" type="pres">
      <dgm:prSet presAssocID="{2D0A0850-1269-46BA-AC75-E45888BE8D6D}" presName="rootComposite" presStyleCnt="0"/>
      <dgm:spPr/>
    </dgm:pt>
    <dgm:pt modelId="{52C085B6-72CD-4031-81F0-18FD7DDE7196}" type="pres">
      <dgm:prSet presAssocID="{2D0A0850-1269-46BA-AC75-E45888BE8D6D}" presName="rootText" presStyleLbl="node4" presStyleIdx="1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3499355B-7AE0-4A88-BEBD-4468C5F8914A}" type="pres">
      <dgm:prSet presAssocID="{2D0A0850-1269-46BA-AC75-E45888BE8D6D}" presName="rootConnector" presStyleLbl="node4" presStyleIdx="1" presStyleCnt="14"/>
      <dgm:spPr/>
    </dgm:pt>
    <dgm:pt modelId="{CFEB27EB-CF9E-4668-AA01-87F2575E3CF9}" type="pres">
      <dgm:prSet presAssocID="{2D0A0850-1269-46BA-AC75-E45888BE8D6D}" presName="hierChild4" presStyleCnt="0"/>
      <dgm:spPr/>
    </dgm:pt>
    <dgm:pt modelId="{8D202A2E-F1C6-4728-A2F4-E861D4063BCF}" type="pres">
      <dgm:prSet presAssocID="{2D0A0850-1269-46BA-AC75-E45888BE8D6D}" presName="hierChild5" presStyleCnt="0"/>
      <dgm:spPr/>
    </dgm:pt>
    <dgm:pt modelId="{45AF6CAB-83BF-47C4-AE18-B0C923874E0A}" type="pres">
      <dgm:prSet presAssocID="{83F3CE02-9AF0-498A-BFEA-AE317810902D}" presName="Name37" presStyleLbl="parChTrans1D4" presStyleIdx="2" presStyleCnt="14"/>
      <dgm:spPr/>
    </dgm:pt>
    <dgm:pt modelId="{C21C93F9-1CE5-4F96-86D7-D5A0A4D3964C}" type="pres">
      <dgm:prSet presAssocID="{15843352-5949-496F-A5BA-66EDDD65757C}" presName="hierRoot2" presStyleCnt="0">
        <dgm:presLayoutVars>
          <dgm:hierBranch val="init"/>
        </dgm:presLayoutVars>
      </dgm:prSet>
      <dgm:spPr/>
    </dgm:pt>
    <dgm:pt modelId="{213ACCA8-4DB9-40EE-A78F-79F382F93291}" type="pres">
      <dgm:prSet presAssocID="{15843352-5949-496F-A5BA-66EDDD65757C}" presName="rootComposite" presStyleCnt="0"/>
      <dgm:spPr/>
    </dgm:pt>
    <dgm:pt modelId="{1133AF18-52FF-4FEE-8C96-2B42C27ED54B}" type="pres">
      <dgm:prSet presAssocID="{15843352-5949-496F-A5BA-66EDDD65757C}" presName="rootText" presStyleLbl="node4" presStyleIdx="2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23AC3BB4-E576-41B4-8FB3-C2DDC4BC5667}" type="pres">
      <dgm:prSet presAssocID="{15843352-5949-496F-A5BA-66EDDD65757C}" presName="rootConnector" presStyleLbl="node4" presStyleIdx="2" presStyleCnt="14"/>
      <dgm:spPr/>
    </dgm:pt>
    <dgm:pt modelId="{CF3C8FF8-80F4-4360-BFB1-2767F584DF78}" type="pres">
      <dgm:prSet presAssocID="{15843352-5949-496F-A5BA-66EDDD65757C}" presName="hierChild4" presStyleCnt="0"/>
      <dgm:spPr/>
    </dgm:pt>
    <dgm:pt modelId="{45D06DA5-BE0F-4071-82C8-8577BB9EB3A3}" type="pres">
      <dgm:prSet presAssocID="{15843352-5949-496F-A5BA-66EDDD65757C}" presName="hierChild5" presStyleCnt="0"/>
      <dgm:spPr/>
    </dgm:pt>
    <dgm:pt modelId="{5A3AEFA7-411E-41D3-B322-B98386AE6958}" type="pres">
      <dgm:prSet presAssocID="{9B48F5A8-EF9D-482D-B0C5-133D437033DF}" presName="hierChild5" presStyleCnt="0"/>
      <dgm:spPr/>
    </dgm:pt>
    <dgm:pt modelId="{C34C6E6F-EB90-4E4B-BC03-1294E91B4B6E}" type="pres">
      <dgm:prSet presAssocID="{69B1755B-F262-48E3-907B-B5F9FBE98A10}" presName="Name37" presStyleLbl="parChTrans1D3" presStyleIdx="1" presStyleCnt="6"/>
      <dgm:spPr/>
    </dgm:pt>
    <dgm:pt modelId="{F55A72E7-2A6E-403A-B2EB-AA33E3D80678}" type="pres">
      <dgm:prSet presAssocID="{831AAF27-C59D-44AB-9236-4D689C09951D}" presName="hierRoot2" presStyleCnt="0">
        <dgm:presLayoutVars>
          <dgm:hierBranch val="init"/>
        </dgm:presLayoutVars>
      </dgm:prSet>
      <dgm:spPr/>
    </dgm:pt>
    <dgm:pt modelId="{B05B6635-BC08-454D-884B-F1E7DB036B0C}" type="pres">
      <dgm:prSet presAssocID="{831AAF27-C59D-44AB-9236-4D689C09951D}" presName="rootComposite" presStyleCnt="0"/>
      <dgm:spPr/>
    </dgm:pt>
    <dgm:pt modelId="{950F0FD0-2709-4D80-8A45-F0395FF26316}" type="pres">
      <dgm:prSet presAssocID="{831AAF27-C59D-44AB-9236-4D689C09951D}" presName="rootText" presStyleLbl="node3" presStyleIdx="1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E70C7429-CC77-4531-9CA0-F396FBC44A41}" type="pres">
      <dgm:prSet presAssocID="{831AAF27-C59D-44AB-9236-4D689C09951D}" presName="rootConnector" presStyleLbl="node3" presStyleIdx="1" presStyleCnt="6"/>
      <dgm:spPr/>
    </dgm:pt>
    <dgm:pt modelId="{82CBDA29-9B92-494B-8D5F-F3818E279F35}" type="pres">
      <dgm:prSet presAssocID="{831AAF27-C59D-44AB-9236-4D689C09951D}" presName="hierChild4" presStyleCnt="0"/>
      <dgm:spPr/>
    </dgm:pt>
    <dgm:pt modelId="{F607AF48-0160-4176-B512-C0A6D98A6D89}" type="pres">
      <dgm:prSet presAssocID="{D6E3FEB1-A07D-415E-B596-01874E1C9A7E}" presName="Name37" presStyleLbl="parChTrans1D4" presStyleIdx="3" presStyleCnt="14"/>
      <dgm:spPr/>
    </dgm:pt>
    <dgm:pt modelId="{2395E14F-73F0-4346-BB2B-24EC39BC1700}" type="pres">
      <dgm:prSet presAssocID="{F102034E-3355-4219-A4FA-6F133A474776}" presName="hierRoot2" presStyleCnt="0">
        <dgm:presLayoutVars>
          <dgm:hierBranch val="init"/>
        </dgm:presLayoutVars>
      </dgm:prSet>
      <dgm:spPr/>
    </dgm:pt>
    <dgm:pt modelId="{5EF53ACF-CDB3-4E75-A8D2-A549D3ADEB22}" type="pres">
      <dgm:prSet presAssocID="{F102034E-3355-4219-A4FA-6F133A474776}" presName="rootComposite" presStyleCnt="0"/>
      <dgm:spPr/>
    </dgm:pt>
    <dgm:pt modelId="{4F7AEDCC-497B-4C75-8A83-7BEA089FFDA4}" type="pres">
      <dgm:prSet presAssocID="{F102034E-3355-4219-A4FA-6F133A474776}" presName="rootText" presStyleLbl="node4" presStyleIdx="3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3602E95E-74A6-4C0C-84A3-8473C5353985}" type="pres">
      <dgm:prSet presAssocID="{F102034E-3355-4219-A4FA-6F133A474776}" presName="rootConnector" presStyleLbl="node4" presStyleIdx="3" presStyleCnt="14"/>
      <dgm:spPr/>
    </dgm:pt>
    <dgm:pt modelId="{214B260B-2FB9-44A0-BFE6-D865646EB87F}" type="pres">
      <dgm:prSet presAssocID="{F102034E-3355-4219-A4FA-6F133A474776}" presName="hierChild4" presStyleCnt="0"/>
      <dgm:spPr/>
    </dgm:pt>
    <dgm:pt modelId="{2A1296B1-E896-49D4-9ED6-F1B95378D68E}" type="pres">
      <dgm:prSet presAssocID="{F102034E-3355-4219-A4FA-6F133A474776}" presName="hierChild5" presStyleCnt="0"/>
      <dgm:spPr/>
    </dgm:pt>
    <dgm:pt modelId="{A2BD7961-CEC1-4E09-9624-73236EC79F03}" type="pres">
      <dgm:prSet presAssocID="{CCD29BE8-072E-4A76-9A59-027380FEDBAD}" presName="Name37" presStyleLbl="parChTrans1D4" presStyleIdx="4" presStyleCnt="14"/>
      <dgm:spPr/>
    </dgm:pt>
    <dgm:pt modelId="{66BE3303-DD66-4F0E-ADB8-788BA2ACAD25}" type="pres">
      <dgm:prSet presAssocID="{8F5C076A-0367-4B3A-AA88-AD0F2B7EAAA7}" presName="hierRoot2" presStyleCnt="0">
        <dgm:presLayoutVars>
          <dgm:hierBranch val="init"/>
        </dgm:presLayoutVars>
      </dgm:prSet>
      <dgm:spPr/>
    </dgm:pt>
    <dgm:pt modelId="{C2BD05FE-F7FF-4893-9544-140D7CA36F2B}" type="pres">
      <dgm:prSet presAssocID="{8F5C076A-0367-4B3A-AA88-AD0F2B7EAAA7}" presName="rootComposite" presStyleCnt="0"/>
      <dgm:spPr/>
    </dgm:pt>
    <dgm:pt modelId="{46B43A5F-D8D5-4849-9983-F176E72F6D18}" type="pres">
      <dgm:prSet presAssocID="{8F5C076A-0367-4B3A-AA88-AD0F2B7EAAA7}" presName="rootText" presStyleLbl="node4" presStyleIdx="4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B9FF3089-277F-4EE8-A2C7-A602D3E7B2F6}" type="pres">
      <dgm:prSet presAssocID="{8F5C076A-0367-4B3A-AA88-AD0F2B7EAAA7}" presName="rootConnector" presStyleLbl="node4" presStyleIdx="4" presStyleCnt="14"/>
      <dgm:spPr/>
    </dgm:pt>
    <dgm:pt modelId="{E69717F6-FF49-4C3E-8ED4-A04C18BEE470}" type="pres">
      <dgm:prSet presAssocID="{8F5C076A-0367-4B3A-AA88-AD0F2B7EAAA7}" presName="hierChild4" presStyleCnt="0"/>
      <dgm:spPr/>
    </dgm:pt>
    <dgm:pt modelId="{967EC26B-2AE6-42D2-9EA2-0335F960CAC4}" type="pres">
      <dgm:prSet presAssocID="{8F5C076A-0367-4B3A-AA88-AD0F2B7EAAA7}" presName="hierChild5" presStyleCnt="0"/>
      <dgm:spPr/>
    </dgm:pt>
    <dgm:pt modelId="{6E710C6E-5246-4432-8A8C-80C37300510E}" type="pres">
      <dgm:prSet presAssocID="{831AAF27-C59D-44AB-9236-4D689C09951D}" presName="hierChild5" presStyleCnt="0"/>
      <dgm:spPr/>
    </dgm:pt>
    <dgm:pt modelId="{18F9BB23-797C-443D-8815-4285DC809ABF}" type="pres">
      <dgm:prSet presAssocID="{CA083307-2267-4D2F-AB07-7B964D4D22E7}" presName="Name37" presStyleLbl="parChTrans1D3" presStyleIdx="2" presStyleCnt="6"/>
      <dgm:spPr/>
    </dgm:pt>
    <dgm:pt modelId="{AF49B748-A368-4C47-8CD0-A565F55BF658}" type="pres">
      <dgm:prSet presAssocID="{295E075F-B678-40BE-B846-8930DB871C8F}" presName="hierRoot2" presStyleCnt="0">
        <dgm:presLayoutVars>
          <dgm:hierBranch val="init"/>
        </dgm:presLayoutVars>
      </dgm:prSet>
      <dgm:spPr/>
    </dgm:pt>
    <dgm:pt modelId="{8C53EA9C-6AC8-411F-A787-A7FDE63293DF}" type="pres">
      <dgm:prSet presAssocID="{295E075F-B678-40BE-B846-8930DB871C8F}" presName="rootComposite" presStyleCnt="0"/>
      <dgm:spPr/>
    </dgm:pt>
    <dgm:pt modelId="{DC5F3A8F-5AE1-40AE-8D47-21CD5BF91C76}" type="pres">
      <dgm:prSet presAssocID="{295E075F-B678-40BE-B846-8930DB871C8F}" presName="rootText" presStyleLbl="node3" presStyleIdx="2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CD2C0E45-4D09-40E9-ADAA-263BAEC6D53F}" type="pres">
      <dgm:prSet presAssocID="{295E075F-B678-40BE-B846-8930DB871C8F}" presName="rootConnector" presStyleLbl="node3" presStyleIdx="2" presStyleCnt="6"/>
      <dgm:spPr/>
    </dgm:pt>
    <dgm:pt modelId="{C67F6276-F855-49E7-9184-6E61B699B223}" type="pres">
      <dgm:prSet presAssocID="{295E075F-B678-40BE-B846-8930DB871C8F}" presName="hierChild4" presStyleCnt="0"/>
      <dgm:spPr/>
    </dgm:pt>
    <dgm:pt modelId="{EBDDE4F7-5BB0-41FE-8197-407E6FD869E4}" type="pres">
      <dgm:prSet presAssocID="{6151E415-B854-4B28-8CEA-5F98A32B7C9B}" presName="Name37" presStyleLbl="parChTrans1D4" presStyleIdx="5" presStyleCnt="14"/>
      <dgm:spPr/>
    </dgm:pt>
    <dgm:pt modelId="{7D3098F7-B2B2-4ECC-BD8B-2A6148CBCFBB}" type="pres">
      <dgm:prSet presAssocID="{68C6C2BE-6F5C-45D9-8C30-E6C12A01BCFD}" presName="hierRoot2" presStyleCnt="0">
        <dgm:presLayoutVars>
          <dgm:hierBranch val="init"/>
        </dgm:presLayoutVars>
      </dgm:prSet>
      <dgm:spPr/>
    </dgm:pt>
    <dgm:pt modelId="{B3736149-CC1A-442F-BB2E-271DB38A40F5}" type="pres">
      <dgm:prSet presAssocID="{68C6C2BE-6F5C-45D9-8C30-E6C12A01BCFD}" presName="rootComposite" presStyleCnt="0"/>
      <dgm:spPr/>
    </dgm:pt>
    <dgm:pt modelId="{A65D163C-8D8B-4E63-8B48-ED411600DBD2}" type="pres">
      <dgm:prSet presAssocID="{68C6C2BE-6F5C-45D9-8C30-E6C12A01BCFD}" presName="rootText" presStyleLbl="node4" presStyleIdx="5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AF1027E7-918D-4D70-A58F-9486B2959ABE}" type="pres">
      <dgm:prSet presAssocID="{68C6C2BE-6F5C-45D9-8C30-E6C12A01BCFD}" presName="rootConnector" presStyleLbl="node4" presStyleIdx="5" presStyleCnt="14"/>
      <dgm:spPr/>
    </dgm:pt>
    <dgm:pt modelId="{F48FB8DF-FE02-49C3-A05F-7AD4D3047044}" type="pres">
      <dgm:prSet presAssocID="{68C6C2BE-6F5C-45D9-8C30-E6C12A01BCFD}" presName="hierChild4" presStyleCnt="0"/>
      <dgm:spPr/>
    </dgm:pt>
    <dgm:pt modelId="{35FD8C30-CCCD-466E-95A9-998FAC26C05C}" type="pres">
      <dgm:prSet presAssocID="{68C6C2BE-6F5C-45D9-8C30-E6C12A01BCFD}" presName="hierChild5" presStyleCnt="0"/>
      <dgm:spPr/>
    </dgm:pt>
    <dgm:pt modelId="{1AEC7C49-87FE-4805-9602-0551104FD0B4}" type="pres">
      <dgm:prSet presAssocID="{295E075F-B678-40BE-B846-8930DB871C8F}" presName="hierChild5" presStyleCnt="0"/>
      <dgm:spPr/>
    </dgm:pt>
    <dgm:pt modelId="{FB8B6138-CAE7-46EF-B63A-34415BF4D7E4}" type="pres">
      <dgm:prSet presAssocID="{503B1FE8-CBC4-4D6B-B6CD-C06973D99645}" presName="hierChild5" presStyleCnt="0"/>
      <dgm:spPr/>
    </dgm:pt>
    <dgm:pt modelId="{4532332F-8A7B-4D8B-9980-ACE7213D5C57}" type="pres">
      <dgm:prSet presAssocID="{FD1A5DFB-9520-4B3E-9654-BB07835B22AA}" presName="Name37" presStyleLbl="parChTrans1D2" presStyleIdx="1" presStyleCnt="2"/>
      <dgm:spPr/>
    </dgm:pt>
    <dgm:pt modelId="{F29BB4A8-66E8-4E4B-BE11-6A04852E416A}" type="pres">
      <dgm:prSet presAssocID="{B8FC625E-68EA-46B7-92A7-0654B841D093}" presName="hierRoot2" presStyleCnt="0">
        <dgm:presLayoutVars>
          <dgm:hierBranch val="init"/>
        </dgm:presLayoutVars>
      </dgm:prSet>
      <dgm:spPr/>
    </dgm:pt>
    <dgm:pt modelId="{2A2019F3-FF24-41EB-A826-94519D9A6C3A}" type="pres">
      <dgm:prSet presAssocID="{B8FC625E-68EA-46B7-92A7-0654B841D093}" presName="rootComposite" presStyleCnt="0"/>
      <dgm:spPr/>
    </dgm:pt>
    <dgm:pt modelId="{BDEB004F-C8B3-47DC-8AD1-63A799A9612B}" type="pres">
      <dgm:prSet presAssocID="{B8FC625E-68EA-46B7-92A7-0654B841D093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C6699F3-955A-4541-88FB-15A540902030}" type="pres">
      <dgm:prSet presAssocID="{B8FC625E-68EA-46B7-92A7-0654B841D093}" presName="rootConnector" presStyleLbl="node2" presStyleIdx="1" presStyleCnt="2"/>
      <dgm:spPr/>
    </dgm:pt>
    <dgm:pt modelId="{3BA46343-6BEA-48BD-AC6F-598CCA926D30}" type="pres">
      <dgm:prSet presAssocID="{B8FC625E-68EA-46B7-92A7-0654B841D093}" presName="hierChild4" presStyleCnt="0"/>
      <dgm:spPr/>
    </dgm:pt>
    <dgm:pt modelId="{8EDC60EE-AA73-45D2-938E-18D1B11B855D}" type="pres">
      <dgm:prSet presAssocID="{9EA4D778-AC98-4837-9BD2-2D83EC2AB85E}" presName="Name37" presStyleLbl="parChTrans1D3" presStyleIdx="3" presStyleCnt="6"/>
      <dgm:spPr/>
    </dgm:pt>
    <dgm:pt modelId="{9A6EDF7F-C15D-4F7A-B8C8-B2412205C075}" type="pres">
      <dgm:prSet presAssocID="{F4939AF7-7699-4E1D-A86F-2B193554A4D2}" presName="hierRoot2" presStyleCnt="0">
        <dgm:presLayoutVars>
          <dgm:hierBranch val="init"/>
        </dgm:presLayoutVars>
      </dgm:prSet>
      <dgm:spPr/>
    </dgm:pt>
    <dgm:pt modelId="{3BBC0AB3-D3D8-4828-A350-3F9B15B11A86}" type="pres">
      <dgm:prSet presAssocID="{F4939AF7-7699-4E1D-A86F-2B193554A4D2}" presName="rootComposite" presStyleCnt="0"/>
      <dgm:spPr/>
    </dgm:pt>
    <dgm:pt modelId="{E8B7414A-0FEA-470F-845D-873FA7203F23}" type="pres">
      <dgm:prSet presAssocID="{F4939AF7-7699-4E1D-A86F-2B193554A4D2}" presName="rootText" presStyleLbl="node3" presStyleIdx="3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A56D925C-3EEA-4D26-B0B0-6884C979BCC4}" type="pres">
      <dgm:prSet presAssocID="{F4939AF7-7699-4E1D-A86F-2B193554A4D2}" presName="rootConnector" presStyleLbl="node3" presStyleIdx="3" presStyleCnt="6"/>
      <dgm:spPr/>
    </dgm:pt>
    <dgm:pt modelId="{17E856CB-C2C7-4321-8A0E-E950D11C5325}" type="pres">
      <dgm:prSet presAssocID="{F4939AF7-7699-4E1D-A86F-2B193554A4D2}" presName="hierChild4" presStyleCnt="0"/>
      <dgm:spPr/>
    </dgm:pt>
    <dgm:pt modelId="{F39A50D2-91FA-4D2F-990D-6659A75914D7}" type="pres">
      <dgm:prSet presAssocID="{BBFC4097-49CD-4E60-8301-962A19093447}" presName="Name37" presStyleLbl="parChTrans1D4" presStyleIdx="6" presStyleCnt="14"/>
      <dgm:spPr/>
    </dgm:pt>
    <dgm:pt modelId="{0DFD20B4-CCFC-473B-955E-774DA271BD83}" type="pres">
      <dgm:prSet presAssocID="{E8BBF5D3-8A5B-43C7-9745-6E954F373FAF}" presName="hierRoot2" presStyleCnt="0">
        <dgm:presLayoutVars>
          <dgm:hierBranch val="init"/>
        </dgm:presLayoutVars>
      </dgm:prSet>
      <dgm:spPr/>
    </dgm:pt>
    <dgm:pt modelId="{5D480DC2-B9B9-4030-B6A4-31B5072A2C53}" type="pres">
      <dgm:prSet presAssocID="{E8BBF5D3-8A5B-43C7-9745-6E954F373FAF}" presName="rootComposite" presStyleCnt="0"/>
      <dgm:spPr/>
    </dgm:pt>
    <dgm:pt modelId="{DE15CAFF-5AC4-4B75-984A-8BDD3C329B7C}" type="pres">
      <dgm:prSet presAssocID="{E8BBF5D3-8A5B-43C7-9745-6E954F373FAF}" presName="rootText" presStyleLbl="node4" presStyleIdx="6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EE046631-F214-4752-9D5F-423684384311}" type="pres">
      <dgm:prSet presAssocID="{E8BBF5D3-8A5B-43C7-9745-6E954F373FAF}" presName="rootConnector" presStyleLbl="node4" presStyleIdx="6" presStyleCnt="14"/>
      <dgm:spPr/>
    </dgm:pt>
    <dgm:pt modelId="{A34AE5A3-A070-4FA7-8A0F-27CDFC07C4E8}" type="pres">
      <dgm:prSet presAssocID="{E8BBF5D3-8A5B-43C7-9745-6E954F373FAF}" presName="hierChild4" presStyleCnt="0"/>
      <dgm:spPr/>
    </dgm:pt>
    <dgm:pt modelId="{0C00C621-EE9E-40D5-B861-19DD2C6678AD}" type="pres">
      <dgm:prSet presAssocID="{E8BBF5D3-8A5B-43C7-9745-6E954F373FAF}" presName="hierChild5" presStyleCnt="0"/>
      <dgm:spPr/>
    </dgm:pt>
    <dgm:pt modelId="{17EE6C9D-5CC7-4E10-90FD-15B8C15A59DD}" type="pres">
      <dgm:prSet presAssocID="{09446168-1BCD-4A96-A027-1C2EB28B5A1C}" presName="Name37" presStyleLbl="parChTrans1D4" presStyleIdx="7" presStyleCnt="14"/>
      <dgm:spPr/>
    </dgm:pt>
    <dgm:pt modelId="{C8410410-D867-4FE7-A68A-83B46E5D5EDF}" type="pres">
      <dgm:prSet presAssocID="{0649020B-12F1-4696-BCD4-BB6B62DB667B}" presName="hierRoot2" presStyleCnt="0">
        <dgm:presLayoutVars>
          <dgm:hierBranch val="init"/>
        </dgm:presLayoutVars>
      </dgm:prSet>
      <dgm:spPr/>
    </dgm:pt>
    <dgm:pt modelId="{A9994C74-7DD5-4CF4-AEA1-73FC1459AF78}" type="pres">
      <dgm:prSet presAssocID="{0649020B-12F1-4696-BCD4-BB6B62DB667B}" presName="rootComposite" presStyleCnt="0"/>
      <dgm:spPr/>
    </dgm:pt>
    <dgm:pt modelId="{A14DEC4E-D294-48EB-BDC9-4342F120B999}" type="pres">
      <dgm:prSet presAssocID="{0649020B-12F1-4696-BCD4-BB6B62DB667B}" presName="rootText" presStyleLbl="node4" presStyleIdx="7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F7FDAAB-8814-4A74-8C52-313FEFD115F5}" type="pres">
      <dgm:prSet presAssocID="{0649020B-12F1-4696-BCD4-BB6B62DB667B}" presName="rootConnector" presStyleLbl="node4" presStyleIdx="7" presStyleCnt="14"/>
      <dgm:spPr/>
    </dgm:pt>
    <dgm:pt modelId="{9ECAD898-F298-4D6C-B7ED-A4E800237D00}" type="pres">
      <dgm:prSet presAssocID="{0649020B-12F1-4696-BCD4-BB6B62DB667B}" presName="hierChild4" presStyleCnt="0"/>
      <dgm:spPr/>
    </dgm:pt>
    <dgm:pt modelId="{CD9549C5-40DA-4804-8D0A-BD69B50520A9}" type="pres">
      <dgm:prSet presAssocID="{0649020B-12F1-4696-BCD4-BB6B62DB667B}" presName="hierChild5" presStyleCnt="0"/>
      <dgm:spPr/>
    </dgm:pt>
    <dgm:pt modelId="{23B955B9-A044-4894-8469-FE4BEF3CD2BE}" type="pres">
      <dgm:prSet presAssocID="{E829C12A-FD97-4585-B3E7-297A32D48CBD}" presName="Name37" presStyleLbl="parChTrans1D4" presStyleIdx="8" presStyleCnt="14"/>
      <dgm:spPr/>
    </dgm:pt>
    <dgm:pt modelId="{8E9174B7-2771-4260-9496-10152F0043E4}" type="pres">
      <dgm:prSet presAssocID="{10CC9822-CB66-4F45-A2C5-1339C12388E6}" presName="hierRoot2" presStyleCnt="0">
        <dgm:presLayoutVars>
          <dgm:hierBranch val="init"/>
        </dgm:presLayoutVars>
      </dgm:prSet>
      <dgm:spPr/>
    </dgm:pt>
    <dgm:pt modelId="{4AC6620F-FEB1-42A7-900C-09C0F74B5435}" type="pres">
      <dgm:prSet presAssocID="{10CC9822-CB66-4F45-A2C5-1339C12388E6}" presName="rootComposite" presStyleCnt="0"/>
      <dgm:spPr/>
    </dgm:pt>
    <dgm:pt modelId="{AD660A25-A4FA-4D32-BD9D-592F113F7359}" type="pres">
      <dgm:prSet presAssocID="{10CC9822-CB66-4F45-A2C5-1339C12388E6}" presName="rootText" presStyleLbl="node4" presStyleIdx="8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A521C465-217E-45A4-867A-5EF6AF92F263}" type="pres">
      <dgm:prSet presAssocID="{10CC9822-CB66-4F45-A2C5-1339C12388E6}" presName="rootConnector" presStyleLbl="node4" presStyleIdx="8" presStyleCnt="14"/>
      <dgm:spPr/>
    </dgm:pt>
    <dgm:pt modelId="{6ED11936-6D02-462B-A8DB-59594F2492F4}" type="pres">
      <dgm:prSet presAssocID="{10CC9822-CB66-4F45-A2C5-1339C12388E6}" presName="hierChild4" presStyleCnt="0"/>
      <dgm:spPr/>
    </dgm:pt>
    <dgm:pt modelId="{D656301D-78ED-42F4-8143-6B5E04E0DE2C}" type="pres">
      <dgm:prSet presAssocID="{10CC9822-CB66-4F45-A2C5-1339C12388E6}" presName="hierChild5" presStyleCnt="0"/>
      <dgm:spPr/>
    </dgm:pt>
    <dgm:pt modelId="{DC40E5D8-F766-40ED-BE38-7EDF9925E1D8}" type="pres">
      <dgm:prSet presAssocID="{F4939AF7-7699-4E1D-A86F-2B193554A4D2}" presName="hierChild5" presStyleCnt="0"/>
      <dgm:spPr/>
    </dgm:pt>
    <dgm:pt modelId="{ACDCA9A7-7BDE-4C38-B97A-D18C89D9939D}" type="pres">
      <dgm:prSet presAssocID="{2BA4CA80-0F43-460B-9390-3BF3F6448AF4}" presName="Name37" presStyleLbl="parChTrans1D3" presStyleIdx="4" presStyleCnt="6"/>
      <dgm:spPr/>
    </dgm:pt>
    <dgm:pt modelId="{1000C922-B4F3-4655-B133-3D9A7B702244}" type="pres">
      <dgm:prSet presAssocID="{AD9A26DE-29BC-4335-8327-654C0DF0B200}" presName="hierRoot2" presStyleCnt="0">
        <dgm:presLayoutVars>
          <dgm:hierBranch val="init"/>
        </dgm:presLayoutVars>
      </dgm:prSet>
      <dgm:spPr/>
    </dgm:pt>
    <dgm:pt modelId="{D7B7460E-7851-4920-AB1B-C69E6C2D6C03}" type="pres">
      <dgm:prSet presAssocID="{AD9A26DE-29BC-4335-8327-654C0DF0B200}" presName="rootComposite" presStyleCnt="0"/>
      <dgm:spPr/>
    </dgm:pt>
    <dgm:pt modelId="{9D3D6787-CB07-4DF5-8120-AC12FA58A64F}" type="pres">
      <dgm:prSet presAssocID="{AD9A26DE-29BC-4335-8327-654C0DF0B200}" presName="rootText" presStyleLbl="node3" presStyleIdx="4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93283745-5D70-41B3-8A97-D3903839163A}" type="pres">
      <dgm:prSet presAssocID="{AD9A26DE-29BC-4335-8327-654C0DF0B200}" presName="rootConnector" presStyleLbl="node3" presStyleIdx="4" presStyleCnt="6"/>
      <dgm:spPr/>
    </dgm:pt>
    <dgm:pt modelId="{B0C215CA-3E9A-44B4-86FC-418858101095}" type="pres">
      <dgm:prSet presAssocID="{AD9A26DE-29BC-4335-8327-654C0DF0B200}" presName="hierChild4" presStyleCnt="0"/>
      <dgm:spPr/>
    </dgm:pt>
    <dgm:pt modelId="{78173363-821E-4B6E-9F5F-58161AE1D98D}" type="pres">
      <dgm:prSet presAssocID="{95809CDA-DADF-4AA5-A3DC-843AB967D22A}" presName="Name37" presStyleLbl="parChTrans1D4" presStyleIdx="9" presStyleCnt="14"/>
      <dgm:spPr/>
    </dgm:pt>
    <dgm:pt modelId="{24153ED1-80C2-44A6-8417-C5ECBE07ED18}" type="pres">
      <dgm:prSet presAssocID="{237ADE11-FAC4-4F1E-94E6-2D05D6B21867}" presName="hierRoot2" presStyleCnt="0">
        <dgm:presLayoutVars>
          <dgm:hierBranch val="init"/>
        </dgm:presLayoutVars>
      </dgm:prSet>
      <dgm:spPr/>
    </dgm:pt>
    <dgm:pt modelId="{96629F1B-912D-4ABB-ACE8-3748BD841CD4}" type="pres">
      <dgm:prSet presAssocID="{237ADE11-FAC4-4F1E-94E6-2D05D6B21867}" presName="rootComposite" presStyleCnt="0"/>
      <dgm:spPr/>
    </dgm:pt>
    <dgm:pt modelId="{C872133E-DA6B-4CEE-804E-ED80A09DF73E}" type="pres">
      <dgm:prSet presAssocID="{237ADE11-FAC4-4F1E-94E6-2D05D6B21867}" presName="rootText" presStyleLbl="node4" presStyleIdx="9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E6F3C4AF-B62C-42BF-B4F9-4E5CBA95BA4D}" type="pres">
      <dgm:prSet presAssocID="{237ADE11-FAC4-4F1E-94E6-2D05D6B21867}" presName="rootConnector" presStyleLbl="node4" presStyleIdx="9" presStyleCnt="14"/>
      <dgm:spPr/>
    </dgm:pt>
    <dgm:pt modelId="{366CE3D7-A5E8-40E0-98D2-D0774B549955}" type="pres">
      <dgm:prSet presAssocID="{237ADE11-FAC4-4F1E-94E6-2D05D6B21867}" presName="hierChild4" presStyleCnt="0"/>
      <dgm:spPr/>
    </dgm:pt>
    <dgm:pt modelId="{841B1B10-D24C-46E4-A484-4457C9F5688C}" type="pres">
      <dgm:prSet presAssocID="{237ADE11-FAC4-4F1E-94E6-2D05D6B21867}" presName="hierChild5" presStyleCnt="0"/>
      <dgm:spPr/>
    </dgm:pt>
    <dgm:pt modelId="{606CBCCE-6568-455A-AF33-49B517731E0A}" type="pres">
      <dgm:prSet presAssocID="{CB677D72-9AB3-415C-BC9F-42E83D599351}" presName="Name37" presStyleLbl="parChTrans1D4" presStyleIdx="10" presStyleCnt="14"/>
      <dgm:spPr/>
    </dgm:pt>
    <dgm:pt modelId="{CD39124E-C49A-4B77-A7D5-E87652A985AE}" type="pres">
      <dgm:prSet presAssocID="{C5280BB0-5AE8-4A2F-BC8F-32CB71CA0D70}" presName="hierRoot2" presStyleCnt="0">
        <dgm:presLayoutVars>
          <dgm:hierBranch val="init"/>
        </dgm:presLayoutVars>
      </dgm:prSet>
      <dgm:spPr/>
    </dgm:pt>
    <dgm:pt modelId="{21F2EEFF-041B-48C5-B5F6-2BCCDC194A18}" type="pres">
      <dgm:prSet presAssocID="{C5280BB0-5AE8-4A2F-BC8F-32CB71CA0D70}" presName="rootComposite" presStyleCnt="0"/>
      <dgm:spPr/>
    </dgm:pt>
    <dgm:pt modelId="{D416523B-5537-4793-886A-E22795F6DF2E}" type="pres">
      <dgm:prSet presAssocID="{C5280BB0-5AE8-4A2F-BC8F-32CB71CA0D70}" presName="rootText" presStyleLbl="node4" presStyleIdx="10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4CFFDD28-95BA-4A49-923A-D11D912EFC82}" type="pres">
      <dgm:prSet presAssocID="{C5280BB0-5AE8-4A2F-BC8F-32CB71CA0D70}" presName="rootConnector" presStyleLbl="node4" presStyleIdx="10" presStyleCnt="14"/>
      <dgm:spPr/>
    </dgm:pt>
    <dgm:pt modelId="{7635D413-8CF6-481D-915A-8CB2DFF96F06}" type="pres">
      <dgm:prSet presAssocID="{C5280BB0-5AE8-4A2F-BC8F-32CB71CA0D70}" presName="hierChild4" presStyleCnt="0"/>
      <dgm:spPr/>
    </dgm:pt>
    <dgm:pt modelId="{C0FB23E1-5D1C-4B00-8DA3-1CBA9D2A3AB7}" type="pres">
      <dgm:prSet presAssocID="{C5280BB0-5AE8-4A2F-BC8F-32CB71CA0D70}" presName="hierChild5" presStyleCnt="0"/>
      <dgm:spPr/>
    </dgm:pt>
    <dgm:pt modelId="{B2515994-873B-416C-AADA-EABB3171E216}" type="pres">
      <dgm:prSet presAssocID="{AD9A26DE-29BC-4335-8327-654C0DF0B200}" presName="hierChild5" presStyleCnt="0"/>
      <dgm:spPr/>
    </dgm:pt>
    <dgm:pt modelId="{F8CBFFF3-4DE5-43A5-9295-956BCE0B2255}" type="pres">
      <dgm:prSet presAssocID="{4B8D77D1-31A2-4468-A759-5823D872AED3}" presName="Name37" presStyleLbl="parChTrans1D3" presStyleIdx="5" presStyleCnt="6"/>
      <dgm:spPr/>
    </dgm:pt>
    <dgm:pt modelId="{A6AF29F3-61A8-4074-BEDC-CA35031D08A0}" type="pres">
      <dgm:prSet presAssocID="{74CCEAB3-7879-43F0-BD4B-A47DAB8B5D09}" presName="hierRoot2" presStyleCnt="0">
        <dgm:presLayoutVars>
          <dgm:hierBranch val="init"/>
        </dgm:presLayoutVars>
      </dgm:prSet>
      <dgm:spPr/>
    </dgm:pt>
    <dgm:pt modelId="{5B97E1F0-C838-4906-A18F-472ED49AAEBA}" type="pres">
      <dgm:prSet presAssocID="{74CCEAB3-7879-43F0-BD4B-A47DAB8B5D09}" presName="rootComposite" presStyleCnt="0"/>
      <dgm:spPr/>
    </dgm:pt>
    <dgm:pt modelId="{B5C3FD8F-EF00-42E8-9ACD-9A5F16326E00}" type="pres">
      <dgm:prSet presAssocID="{74CCEAB3-7879-43F0-BD4B-A47DAB8B5D09}" presName="rootText" presStyleLbl="node3" presStyleIdx="5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3779E2BF-8E74-4110-A9A9-ED9A9E075863}" type="pres">
      <dgm:prSet presAssocID="{74CCEAB3-7879-43F0-BD4B-A47DAB8B5D09}" presName="rootConnector" presStyleLbl="node3" presStyleIdx="5" presStyleCnt="6"/>
      <dgm:spPr/>
    </dgm:pt>
    <dgm:pt modelId="{148B514F-A385-475F-9E87-A350284B6A23}" type="pres">
      <dgm:prSet presAssocID="{74CCEAB3-7879-43F0-BD4B-A47DAB8B5D09}" presName="hierChild4" presStyleCnt="0"/>
      <dgm:spPr/>
    </dgm:pt>
    <dgm:pt modelId="{2D71A817-D717-4085-BB7A-AB2B5DFD55E4}" type="pres">
      <dgm:prSet presAssocID="{582E2EFC-0B7D-42AC-B157-6B4A13899D31}" presName="Name37" presStyleLbl="parChTrans1D4" presStyleIdx="11" presStyleCnt="14"/>
      <dgm:spPr/>
    </dgm:pt>
    <dgm:pt modelId="{A9108AD7-1C5F-40FB-BBEA-D45F10483DCB}" type="pres">
      <dgm:prSet presAssocID="{E6B6453D-64F4-4B6C-BD45-D76C3EC81FE2}" presName="hierRoot2" presStyleCnt="0">
        <dgm:presLayoutVars>
          <dgm:hierBranch val="init"/>
        </dgm:presLayoutVars>
      </dgm:prSet>
      <dgm:spPr/>
    </dgm:pt>
    <dgm:pt modelId="{7146F966-BB58-4BE7-8F47-74518AA960B0}" type="pres">
      <dgm:prSet presAssocID="{E6B6453D-64F4-4B6C-BD45-D76C3EC81FE2}" presName="rootComposite" presStyleCnt="0"/>
      <dgm:spPr/>
    </dgm:pt>
    <dgm:pt modelId="{D53BD475-3184-4354-8893-46427A3CCA16}" type="pres">
      <dgm:prSet presAssocID="{E6B6453D-64F4-4B6C-BD45-D76C3EC81FE2}" presName="rootText" presStyleLbl="node4" presStyleIdx="11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8A6D9F9B-7858-4B89-8CE0-DDB47A512915}" type="pres">
      <dgm:prSet presAssocID="{E6B6453D-64F4-4B6C-BD45-D76C3EC81FE2}" presName="rootConnector" presStyleLbl="node4" presStyleIdx="11" presStyleCnt="14"/>
      <dgm:spPr/>
    </dgm:pt>
    <dgm:pt modelId="{03C128AD-A3B6-4D24-887C-01D4617CF834}" type="pres">
      <dgm:prSet presAssocID="{E6B6453D-64F4-4B6C-BD45-D76C3EC81FE2}" presName="hierChild4" presStyleCnt="0"/>
      <dgm:spPr/>
    </dgm:pt>
    <dgm:pt modelId="{C6EE133E-00D5-4243-AB4A-A98CE736E7A0}" type="pres">
      <dgm:prSet presAssocID="{E6B6453D-64F4-4B6C-BD45-D76C3EC81FE2}" presName="hierChild5" presStyleCnt="0"/>
      <dgm:spPr/>
    </dgm:pt>
    <dgm:pt modelId="{AE30E7D5-48B5-43AF-976C-6AA899232539}" type="pres">
      <dgm:prSet presAssocID="{1DE39B98-B704-49B9-9343-4DDDE1143EF4}" presName="Name37" presStyleLbl="parChTrans1D4" presStyleIdx="12" presStyleCnt="14"/>
      <dgm:spPr/>
    </dgm:pt>
    <dgm:pt modelId="{3B78E1F9-7077-4CDA-B420-61979F177E3B}" type="pres">
      <dgm:prSet presAssocID="{3DD546BA-90A7-4443-8CAF-4FE24C51E842}" presName="hierRoot2" presStyleCnt="0">
        <dgm:presLayoutVars>
          <dgm:hierBranch val="init"/>
        </dgm:presLayoutVars>
      </dgm:prSet>
      <dgm:spPr/>
    </dgm:pt>
    <dgm:pt modelId="{3BC0C8D5-F8B8-4177-A6AD-58C40D4E2263}" type="pres">
      <dgm:prSet presAssocID="{3DD546BA-90A7-4443-8CAF-4FE24C51E842}" presName="rootComposite" presStyleCnt="0"/>
      <dgm:spPr/>
    </dgm:pt>
    <dgm:pt modelId="{97A83D3B-B7D6-4F81-A354-F488A361F318}" type="pres">
      <dgm:prSet presAssocID="{3DD546BA-90A7-4443-8CAF-4FE24C51E842}" presName="rootText" presStyleLbl="node4" presStyleIdx="12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C97193C4-D754-495E-92A8-A6390DD34048}" type="pres">
      <dgm:prSet presAssocID="{3DD546BA-90A7-4443-8CAF-4FE24C51E842}" presName="rootConnector" presStyleLbl="node4" presStyleIdx="12" presStyleCnt="14"/>
      <dgm:spPr/>
    </dgm:pt>
    <dgm:pt modelId="{292CFCF4-0824-4CFF-8771-6AA4F88A8151}" type="pres">
      <dgm:prSet presAssocID="{3DD546BA-90A7-4443-8CAF-4FE24C51E842}" presName="hierChild4" presStyleCnt="0"/>
      <dgm:spPr/>
    </dgm:pt>
    <dgm:pt modelId="{2CFF2EC6-69E1-4093-AE95-4E772B234376}" type="pres">
      <dgm:prSet presAssocID="{3DD546BA-90A7-4443-8CAF-4FE24C51E842}" presName="hierChild5" presStyleCnt="0"/>
      <dgm:spPr/>
    </dgm:pt>
    <dgm:pt modelId="{40E66FC4-41E7-4BE3-A1C1-816247DD40FA}" type="pres">
      <dgm:prSet presAssocID="{349D773F-BD8A-4445-BA6F-E9FBABD86266}" presName="Name37" presStyleLbl="parChTrans1D4" presStyleIdx="13" presStyleCnt="14"/>
      <dgm:spPr/>
    </dgm:pt>
    <dgm:pt modelId="{11A1E6B2-AA90-42DB-B0FB-6C5C5BE15006}" type="pres">
      <dgm:prSet presAssocID="{524085C4-DE81-492A-84A9-544CAFC11E8C}" presName="hierRoot2" presStyleCnt="0">
        <dgm:presLayoutVars>
          <dgm:hierBranch val="init"/>
        </dgm:presLayoutVars>
      </dgm:prSet>
      <dgm:spPr/>
    </dgm:pt>
    <dgm:pt modelId="{CC984BD1-28BD-49FC-B1AA-EF4FA65DC162}" type="pres">
      <dgm:prSet presAssocID="{524085C4-DE81-492A-84A9-544CAFC11E8C}" presName="rootComposite" presStyleCnt="0"/>
      <dgm:spPr/>
    </dgm:pt>
    <dgm:pt modelId="{735CA162-7DD5-4C3B-9B98-BD54C17A512C}" type="pres">
      <dgm:prSet presAssocID="{524085C4-DE81-492A-84A9-544CAFC11E8C}" presName="rootText" presStyleLbl="node4" presStyleIdx="13" presStyleCnt="14">
        <dgm:presLayoutVars>
          <dgm:chPref val="3"/>
        </dgm:presLayoutVars>
      </dgm:prSet>
      <dgm:spPr>
        <a:prstGeom prst="roundRect">
          <a:avLst/>
        </a:prstGeom>
      </dgm:spPr>
    </dgm:pt>
    <dgm:pt modelId="{72A80B79-68B6-49CD-AAB6-C5CCCE47C2F6}" type="pres">
      <dgm:prSet presAssocID="{524085C4-DE81-492A-84A9-544CAFC11E8C}" presName="rootConnector" presStyleLbl="node4" presStyleIdx="13" presStyleCnt="14"/>
      <dgm:spPr/>
    </dgm:pt>
    <dgm:pt modelId="{89DDAF04-733C-40BC-8AFF-C312E25E3F24}" type="pres">
      <dgm:prSet presAssocID="{524085C4-DE81-492A-84A9-544CAFC11E8C}" presName="hierChild4" presStyleCnt="0"/>
      <dgm:spPr/>
    </dgm:pt>
    <dgm:pt modelId="{C05E3142-1D84-47AC-8A63-5069BAF7FC75}" type="pres">
      <dgm:prSet presAssocID="{524085C4-DE81-492A-84A9-544CAFC11E8C}" presName="hierChild5" presStyleCnt="0"/>
      <dgm:spPr/>
    </dgm:pt>
    <dgm:pt modelId="{AD061680-BEC3-43EC-B16C-C4236E6BE824}" type="pres">
      <dgm:prSet presAssocID="{74CCEAB3-7879-43F0-BD4B-A47DAB8B5D09}" presName="hierChild5" presStyleCnt="0"/>
      <dgm:spPr/>
    </dgm:pt>
    <dgm:pt modelId="{B5848CAA-AA06-4FD7-836B-417DD1DB5A5D}" type="pres">
      <dgm:prSet presAssocID="{B8FC625E-68EA-46B7-92A7-0654B841D093}" presName="hierChild5" presStyleCnt="0"/>
      <dgm:spPr/>
    </dgm:pt>
    <dgm:pt modelId="{5D280AC9-3214-4F5C-BCB0-AB8F4125E039}" type="pres">
      <dgm:prSet presAssocID="{FCF53CA8-E10C-47BE-B302-8DA4FDE8D840}" presName="hierChild3" presStyleCnt="0"/>
      <dgm:spPr/>
    </dgm:pt>
  </dgm:ptLst>
  <dgm:cxnLst>
    <dgm:cxn modelId="{14D8590A-E9A2-493C-9498-08009B83AE29}" type="presOf" srcId="{237ADE11-FAC4-4F1E-94E6-2D05D6B21867}" destId="{E6F3C4AF-B62C-42BF-B4F9-4E5CBA95BA4D}" srcOrd="1" destOrd="0" presId="urn:microsoft.com/office/officeart/2005/8/layout/orgChart1"/>
    <dgm:cxn modelId="{E5929C0A-1B4C-4814-97D8-9E2AD70A247A}" type="presOf" srcId="{F102034E-3355-4219-A4FA-6F133A474776}" destId="{3602E95E-74A6-4C0C-84A3-8473C5353985}" srcOrd="1" destOrd="0" presId="urn:microsoft.com/office/officeart/2005/8/layout/orgChart1"/>
    <dgm:cxn modelId="{36333F0B-662C-497C-A5C2-93277AD66C76}" type="presOf" srcId="{9EA4D778-AC98-4837-9BD2-2D83EC2AB85E}" destId="{8EDC60EE-AA73-45D2-938E-18D1B11B855D}" srcOrd="0" destOrd="0" presId="urn:microsoft.com/office/officeart/2005/8/layout/orgChart1"/>
    <dgm:cxn modelId="{E0581D0E-EA50-4982-9AE0-7358E207EB1A}" type="presOf" srcId="{95809CDA-DADF-4AA5-A3DC-843AB967D22A}" destId="{78173363-821E-4B6E-9F5F-58161AE1D98D}" srcOrd="0" destOrd="0" presId="urn:microsoft.com/office/officeart/2005/8/layout/orgChart1"/>
    <dgm:cxn modelId="{E993DD14-1E96-448D-BD59-D36F020B3BEF}" type="presOf" srcId="{74CCEAB3-7879-43F0-BD4B-A47DAB8B5D09}" destId="{3779E2BF-8E74-4110-A9A9-ED9A9E075863}" srcOrd="1" destOrd="0" presId="urn:microsoft.com/office/officeart/2005/8/layout/orgChart1"/>
    <dgm:cxn modelId="{8E771B19-BF1A-485D-AF2C-2401CC473C6F}" srcId="{FCF53CA8-E10C-47BE-B302-8DA4FDE8D840}" destId="{B8FC625E-68EA-46B7-92A7-0654B841D093}" srcOrd="1" destOrd="0" parTransId="{FD1A5DFB-9520-4B3E-9654-BB07835B22AA}" sibTransId="{C412F9FC-CBFB-47BD-B90D-3349F9727DA0}"/>
    <dgm:cxn modelId="{95E45E1A-9892-45D1-BDCE-DE0F8C118AFB}" type="presOf" srcId="{029C8AE6-A9B0-4881-9DB3-F8A4AD0E790C}" destId="{8F42899F-2E12-416D-8531-F8C14F4F948D}" srcOrd="0" destOrd="0" presId="urn:microsoft.com/office/officeart/2005/8/layout/orgChart1"/>
    <dgm:cxn modelId="{DA88B51A-CA60-41E4-9DE1-0E63975960A3}" type="presOf" srcId="{68C6C2BE-6F5C-45D9-8C30-E6C12A01BCFD}" destId="{A65D163C-8D8B-4E63-8B48-ED411600DBD2}" srcOrd="0" destOrd="0" presId="urn:microsoft.com/office/officeart/2005/8/layout/orgChart1"/>
    <dgm:cxn modelId="{A476CC20-5983-4A82-B1A4-A63F3CA01409}" srcId="{F4939AF7-7699-4E1D-A86F-2B193554A4D2}" destId="{10CC9822-CB66-4F45-A2C5-1339C12388E6}" srcOrd="2" destOrd="0" parTransId="{E829C12A-FD97-4585-B3E7-297A32D48CBD}" sibTransId="{EC7FFCAF-6E5E-444A-93A1-E18D5B623639}"/>
    <dgm:cxn modelId="{B8F39123-2D82-4AB3-AAA3-99932D9012A2}" type="presOf" srcId="{15843352-5949-496F-A5BA-66EDDD65757C}" destId="{1133AF18-52FF-4FEE-8C96-2B42C27ED54B}" srcOrd="0" destOrd="0" presId="urn:microsoft.com/office/officeart/2005/8/layout/orgChart1"/>
    <dgm:cxn modelId="{2BC02E25-3E1B-411E-8301-34087A08255C}" type="presOf" srcId="{FCF53CA8-E10C-47BE-B302-8DA4FDE8D840}" destId="{3274F809-02A6-4BF4-AEE2-A3BEE2C34241}" srcOrd="1" destOrd="0" presId="urn:microsoft.com/office/officeart/2005/8/layout/orgChart1"/>
    <dgm:cxn modelId="{870D8426-00B5-455E-A820-728F454154AD}" srcId="{9B48F5A8-EF9D-482D-B0C5-133D437033DF}" destId="{2D0A0850-1269-46BA-AC75-E45888BE8D6D}" srcOrd="1" destOrd="0" parTransId="{8697C95E-836A-4DDD-BD6F-2CB1D27E50B9}" sibTransId="{CF220A42-67EE-4396-A6F8-A02985DEB689}"/>
    <dgm:cxn modelId="{1790342B-BD67-400C-A85E-54C4C25FB43B}" type="presOf" srcId="{230122BB-327C-468E-91DC-E9BE75D60E76}" destId="{94978B2B-ED00-4628-97C6-DD952701171F}" srcOrd="0" destOrd="0" presId="urn:microsoft.com/office/officeart/2005/8/layout/orgChart1"/>
    <dgm:cxn modelId="{26E8972E-8167-4CBE-AAED-27E4FAE34B6C}" type="presOf" srcId="{B8FC625E-68EA-46B7-92A7-0654B841D093}" destId="{BDEB004F-C8B3-47DC-8AD1-63A799A9612B}" srcOrd="0" destOrd="0" presId="urn:microsoft.com/office/officeart/2005/8/layout/orgChart1"/>
    <dgm:cxn modelId="{8CCB3B30-D319-4D14-B044-C9B77B199D28}" type="presOf" srcId="{237ADE11-FAC4-4F1E-94E6-2D05D6B21867}" destId="{C872133E-DA6B-4CEE-804E-ED80A09DF73E}" srcOrd="0" destOrd="0" presId="urn:microsoft.com/office/officeart/2005/8/layout/orgChart1"/>
    <dgm:cxn modelId="{55FB8530-A327-4454-B660-78944E4D2989}" type="presOf" srcId="{06826B6A-6F27-436C-9D06-A2DDA8D0A1A7}" destId="{D1CEAEBE-7DA9-4B16-A0C8-AB36B5DC671B}" srcOrd="0" destOrd="0" presId="urn:microsoft.com/office/officeart/2005/8/layout/orgChart1"/>
    <dgm:cxn modelId="{2D8D9B30-E489-4EE9-BDD3-713C871606D6}" srcId="{74CCEAB3-7879-43F0-BD4B-A47DAB8B5D09}" destId="{3DD546BA-90A7-4443-8CAF-4FE24C51E842}" srcOrd="1" destOrd="0" parTransId="{1DE39B98-B704-49B9-9343-4DDDE1143EF4}" sibTransId="{539FA02C-6022-49BC-B8F9-DC0F92AD53D6}"/>
    <dgm:cxn modelId="{F0675837-C04D-4A35-A4B3-C386511A5FC8}" type="presOf" srcId="{E8BBF5D3-8A5B-43C7-9745-6E954F373FAF}" destId="{EE046631-F214-4752-9D5F-423684384311}" srcOrd="1" destOrd="0" presId="urn:microsoft.com/office/officeart/2005/8/layout/orgChart1"/>
    <dgm:cxn modelId="{9CF97C38-B2E9-4AE3-8DB5-519D11AA1308}" srcId="{74CCEAB3-7879-43F0-BD4B-A47DAB8B5D09}" destId="{524085C4-DE81-492A-84A9-544CAFC11E8C}" srcOrd="2" destOrd="0" parTransId="{349D773F-BD8A-4445-BA6F-E9FBABD86266}" sibTransId="{53096516-DA9F-421D-A703-D8B17BA806C7}"/>
    <dgm:cxn modelId="{868AB83B-D3C9-4AF4-9084-A9B0825FB4E0}" type="presOf" srcId="{6667768E-285F-47CE-A459-E24C52714361}" destId="{80EC39B2-BA64-4EAE-92D8-81B57A1D4E93}" srcOrd="0" destOrd="0" presId="urn:microsoft.com/office/officeart/2005/8/layout/orgChart1"/>
    <dgm:cxn modelId="{899FE440-49EB-44A6-9F88-FF8EB475D079}" type="presOf" srcId="{F102034E-3355-4219-A4FA-6F133A474776}" destId="{4F7AEDCC-497B-4C75-8A83-7BEA089FFDA4}" srcOrd="0" destOrd="0" presId="urn:microsoft.com/office/officeart/2005/8/layout/orgChart1"/>
    <dgm:cxn modelId="{F64E1A5D-C3DC-48E9-A1AC-8EF0FA9ABF9D}" type="presOf" srcId="{3DD546BA-90A7-4443-8CAF-4FE24C51E842}" destId="{97A83D3B-B7D6-4F81-A354-F488A361F318}" srcOrd="0" destOrd="0" presId="urn:microsoft.com/office/officeart/2005/8/layout/orgChart1"/>
    <dgm:cxn modelId="{C195B55F-7A05-4449-8E8B-C7AFC1DE544C}" type="presOf" srcId="{BBFC4097-49CD-4E60-8301-962A19093447}" destId="{F39A50D2-91FA-4D2F-990D-6659A75914D7}" srcOrd="0" destOrd="0" presId="urn:microsoft.com/office/officeart/2005/8/layout/orgChart1"/>
    <dgm:cxn modelId="{A47BE861-DD9B-4CBA-8D68-EED6DD571F28}" type="presOf" srcId="{10CC9822-CB66-4F45-A2C5-1339C12388E6}" destId="{A521C465-217E-45A4-867A-5EF6AF92F263}" srcOrd="1" destOrd="0" presId="urn:microsoft.com/office/officeart/2005/8/layout/orgChart1"/>
    <dgm:cxn modelId="{4E4CFE63-9087-4E16-9F63-3BCCD1CF25C8}" type="presOf" srcId="{4B8D77D1-31A2-4468-A759-5823D872AED3}" destId="{F8CBFFF3-4DE5-43A5-9295-956BCE0B2255}" srcOrd="0" destOrd="0" presId="urn:microsoft.com/office/officeart/2005/8/layout/orgChart1"/>
    <dgm:cxn modelId="{36621F44-CC39-4B67-A1E8-27094C17D10A}" srcId="{503B1FE8-CBC4-4D6B-B6CD-C06973D99645}" destId="{295E075F-B678-40BE-B846-8930DB871C8F}" srcOrd="2" destOrd="0" parTransId="{CA083307-2267-4D2F-AB07-7B964D4D22E7}" sibTransId="{DF06AD38-ECEF-4D1F-B0FC-F75C70922812}"/>
    <dgm:cxn modelId="{C3DE2544-D9AC-4DA2-BC08-0A880DB61400}" type="presOf" srcId="{09446168-1BCD-4A96-A027-1C2EB28B5A1C}" destId="{17EE6C9D-5CC7-4E10-90FD-15B8C15A59DD}" srcOrd="0" destOrd="0" presId="urn:microsoft.com/office/officeart/2005/8/layout/orgChart1"/>
    <dgm:cxn modelId="{A5745964-972D-4333-90EC-323BF3234A8F}" srcId="{F4939AF7-7699-4E1D-A86F-2B193554A4D2}" destId="{E8BBF5D3-8A5B-43C7-9745-6E954F373FAF}" srcOrd="0" destOrd="0" parTransId="{BBFC4097-49CD-4E60-8301-962A19093447}" sibTransId="{982E6813-E577-4824-84D9-D717134ADAD2}"/>
    <dgm:cxn modelId="{18FDEC65-CCC3-49FB-A1E5-BC29BFE613D9}" srcId="{503B1FE8-CBC4-4D6B-B6CD-C06973D99645}" destId="{831AAF27-C59D-44AB-9236-4D689C09951D}" srcOrd="1" destOrd="0" parTransId="{69B1755B-F262-48E3-907B-B5F9FBE98A10}" sibTransId="{E9B08890-A9E5-4E93-B6CD-17005CD76B80}"/>
    <dgm:cxn modelId="{6870FC46-C1D5-4330-A061-123A56945F44}" type="presOf" srcId="{10CC9822-CB66-4F45-A2C5-1339C12388E6}" destId="{AD660A25-A4FA-4D32-BD9D-592F113F7359}" srcOrd="0" destOrd="0" presId="urn:microsoft.com/office/officeart/2005/8/layout/orgChart1"/>
    <dgm:cxn modelId="{2FE0C668-45BC-4E8C-9B9E-036858B16967}" type="presOf" srcId="{503B1FE8-CBC4-4D6B-B6CD-C06973D99645}" destId="{B21A2617-2835-4B72-8B68-A6EE398FE80F}" srcOrd="1" destOrd="0" presId="urn:microsoft.com/office/officeart/2005/8/layout/orgChart1"/>
    <dgm:cxn modelId="{87416E49-FF4C-4BA2-B4E2-984CC408A9F0}" type="presOf" srcId="{2BA4CA80-0F43-460B-9390-3BF3F6448AF4}" destId="{ACDCA9A7-7BDE-4C38-B97A-D18C89D9939D}" srcOrd="0" destOrd="0" presId="urn:microsoft.com/office/officeart/2005/8/layout/orgChart1"/>
    <dgm:cxn modelId="{3678D949-FA8B-4F5C-8530-8A3732CACA62}" type="presOf" srcId="{F4939AF7-7699-4E1D-A86F-2B193554A4D2}" destId="{E8B7414A-0FEA-470F-845D-873FA7203F23}" srcOrd="0" destOrd="0" presId="urn:microsoft.com/office/officeart/2005/8/layout/orgChart1"/>
    <dgm:cxn modelId="{94DDE16B-2BBD-422A-95CB-4911FAF29EFC}" srcId="{B8FC625E-68EA-46B7-92A7-0654B841D093}" destId="{F4939AF7-7699-4E1D-A86F-2B193554A4D2}" srcOrd="0" destOrd="0" parTransId="{9EA4D778-AC98-4837-9BD2-2D83EC2AB85E}" sibTransId="{04571169-2D91-4290-89B7-83F544D59196}"/>
    <dgm:cxn modelId="{54FD074D-32BE-491C-8F05-64964A2618EF}" type="presOf" srcId="{E6B6453D-64F4-4B6C-BD45-D76C3EC81FE2}" destId="{8A6D9F9B-7858-4B89-8CE0-DDB47A512915}" srcOrd="1" destOrd="0" presId="urn:microsoft.com/office/officeart/2005/8/layout/orgChart1"/>
    <dgm:cxn modelId="{94BDD34D-CC77-4E01-B423-DF1493DCCA04}" type="presOf" srcId="{524085C4-DE81-492A-84A9-544CAFC11E8C}" destId="{72A80B79-68B6-49CD-AAB6-C5CCCE47C2F6}" srcOrd="1" destOrd="0" presId="urn:microsoft.com/office/officeart/2005/8/layout/orgChart1"/>
    <dgm:cxn modelId="{117BB44F-938E-4404-BC8E-E591801F2BF8}" srcId="{9B48F5A8-EF9D-482D-B0C5-133D437033DF}" destId="{6667768E-285F-47CE-A459-E24C52714361}" srcOrd="0" destOrd="0" parTransId="{230122BB-327C-468E-91DC-E9BE75D60E76}" sibTransId="{5AA17B72-C555-42DC-98F0-116D0A92350A}"/>
    <dgm:cxn modelId="{8545A472-1155-46DD-B02D-A9D7F168BBD4}" type="presOf" srcId="{E6B6453D-64F4-4B6C-BD45-D76C3EC81FE2}" destId="{D53BD475-3184-4354-8893-46427A3CCA16}" srcOrd="0" destOrd="0" presId="urn:microsoft.com/office/officeart/2005/8/layout/orgChart1"/>
    <dgm:cxn modelId="{EA2D4375-1EB2-488E-B31D-7628220EE554}" type="presOf" srcId="{CA083307-2267-4D2F-AB07-7B964D4D22E7}" destId="{18F9BB23-797C-443D-8815-4285DC809ABF}" srcOrd="0" destOrd="0" presId="urn:microsoft.com/office/officeart/2005/8/layout/orgChart1"/>
    <dgm:cxn modelId="{51707075-3059-457B-B88E-1DFD7B5D880E}" type="presOf" srcId="{6151E415-B854-4B28-8CEA-5F98A32B7C9B}" destId="{EBDDE4F7-5BB0-41FE-8197-407E6FD869E4}" srcOrd="0" destOrd="0" presId="urn:microsoft.com/office/officeart/2005/8/layout/orgChart1"/>
    <dgm:cxn modelId="{4B3AA078-1BDD-43ED-8991-91DFC7E94825}" type="presOf" srcId="{AD9A26DE-29BC-4335-8327-654C0DF0B200}" destId="{9D3D6787-CB07-4DF5-8120-AC12FA58A64F}" srcOrd="0" destOrd="0" presId="urn:microsoft.com/office/officeart/2005/8/layout/orgChart1"/>
    <dgm:cxn modelId="{C5C4FE58-55D7-4C2E-B5DD-1C1A79D4EA9E}" type="presOf" srcId="{8697C95E-836A-4DDD-BD6F-2CB1D27E50B9}" destId="{A66EAE31-5BD5-4A90-BE36-B40AE3EE1D5A}" srcOrd="0" destOrd="0" presId="urn:microsoft.com/office/officeart/2005/8/layout/orgChart1"/>
    <dgm:cxn modelId="{E330B85A-BC2C-4EBA-961B-D09F9EB1EE3C}" srcId="{831AAF27-C59D-44AB-9236-4D689C09951D}" destId="{8F5C076A-0367-4B3A-AA88-AD0F2B7EAAA7}" srcOrd="1" destOrd="0" parTransId="{CCD29BE8-072E-4A76-9A59-027380FEDBAD}" sibTransId="{784C2055-361E-4F8C-8355-162936D04DC4}"/>
    <dgm:cxn modelId="{6AA6297B-7A56-42D0-9F30-48290F43C3B2}" type="presOf" srcId="{524085C4-DE81-492A-84A9-544CAFC11E8C}" destId="{735CA162-7DD5-4C3B-9B98-BD54C17A512C}" srcOrd="0" destOrd="0" presId="urn:microsoft.com/office/officeart/2005/8/layout/orgChart1"/>
    <dgm:cxn modelId="{63FB5D7B-F24C-479C-A4A3-281B61D74C88}" type="presOf" srcId="{E8BBF5D3-8A5B-43C7-9745-6E954F373FAF}" destId="{DE15CAFF-5AC4-4B75-984A-8BDD3C329B7C}" srcOrd="0" destOrd="0" presId="urn:microsoft.com/office/officeart/2005/8/layout/orgChart1"/>
    <dgm:cxn modelId="{DB8F037E-A7D4-401C-AE8D-88DD90E61369}" srcId="{503B1FE8-CBC4-4D6B-B6CD-C06973D99645}" destId="{9B48F5A8-EF9D-482D-B0C5-133D437033DF}" srcOrd="0" destOrd="0" parTransId="{D4277AF4-431D-46F7-80AE-78C9FABDE409}" sibTransId="{3150E07F-BD9E-4D21-BF07-068956484BF9}"/>
    <dgm:cxn modelId="{1C7AAE7E-FB49-46E8-B3B7-70004D29789E}" srcId="{9B48F5A8-EF9D-482D-B0C5-133D437033DF}" destId="{15843352-5949-496F-A5BA-66EDDD65757C}" srcOrd="2" destOrd="0" parTransId="{83F3CE02-9AF0-498A-BFEA-AE317810902D}" sibTransId="{1463141C-6F6A-4973-BE68-D62D2976F16E}"/>
    <dgm:cxn modelId="{64BE4881-5330-43BC-A21B-AED49D74658F}" type="presOf" srcId="{9B48F5A8-EF9D-482D-B0C5-133D437033DF}" destId="{06203D59-2692-440A-BD62-917AC4BACA6C}" srcOrd="1" destOrd="0" presId="urn:microsoft.com/office/officeart/2005/8/layout/orgChart1"/>
    <dgm:cxn modelId="{4A954285-EC71-4746-A2DF-7D51A214F2B9}" type="presOf" srcId="{831AAF27-C59D-44AB-9236-4D689C09951D}" destId="{950F0FD0-2709-4D80-8A45-F0395FF26316}" srcOrd="0" destOrd="0" presId="urn:microsoft.com/office/officeart/2005/8/layout/orgChart1"/>
    <dgm:cxn modelId="{F388718A-098A-41A0-87E4-4EDB5C01A633}" type="presOf" srcId="{6667768E-285F-47CE-A459-E24C52714361}" destId="{47454A48-828F-4197-96BC-3B67001BE099}" srcOrd="1" destOrd="0" presId="urn:microsoft.com/office/officeart/2005/8/layout/orgChart1"/>
    <dgm:cxn modelId="{C1BBD390-9D9A-4E4F-8E66-31CA697C9FBF}" type="presOf" srcId="{FCF53CA8-E10C-47BE-B302-8DA4FDE8D840}" destId="{7C72C537-9E0F-4347-B239-176A85AF13F2}" srcOrd="0" destOrd="0" presId="urn:microsoft.com/office/officeart/2005/8/layout/orgChart1"/>
    <dgm:cxn modelId="{367DCE95-A1F1-43F8-8935-C3B99597A651}" srcId="{295E075F-B678-40BE-B846-8930DB871C8F}" destId="{68C6C2BE-6F5C-45D9-8C30-E6C12A01BCFD}" srcOrd="0" destOrd="0" parTransId="{6151E415-B854-4B28-8CEA-5F98A32B7C9B}" sibTransId="{A6067AE4-6252-4217-A43B-75255F2DFD98}"/>
    <dgm:cxn modelId="{D23D5297-F5F9-4E81-8C41-A9CB7C6AA4D6}" type="presOf" srcId="{2D0A0850-1269-46BA-AC75-E45888BE8D6D}" destId="{52C085B6-72CD-4031-81F0-18FD7DDE7196}" srcOrd="0" destOrd="0" presId="urn:microsoft.com/office/officeart/2005/8/layout/orgChart1"/>
    <dgm:cxn modelId="{F7E38B98-1D2D-481A-B806-2164804DB356}" type="presOf" srcId="{69B1755B-F262-48E3-907B-B5F9FBE98A10}" destId="{C34C6E6F-EB90-4E4B-BC03-1294E91B4B6E}" srcOrd="0" destOrd="0" presId="urn:microsoft.com/office/officeart/2005/8/layout/orgChart1"/>
    <dgm:cxn modelId="{2CAFF09F-4E31-4774-BB3B-35474BA09B01}" type="presOf" srcId="{295E075F-B678-40BE-B846-8930DB871C8F}" destId="{CD2C0E45-4D09-40E9-ADAA-263BAEC6D53F}" srcOrd="1" destOrd="0" presId="urn:microsoft.com/office/officeart/2005/8/layout/orgChart1"/>
    <dgm:cxn modelId="{72EB14A1-7FF1-4C01-9D88-C976C4F317BB}" srcId="{F4939AF7-7699-4E1D-A86F-2B193554A4D2}" destId="{0649020B-12F1-4696-BCD4-BB6B62DB667B}" srcOrd="1" destOrd="0" parTransId="{09446168-1BCD-4A96-A027-1C2EB28B5A1C}" sibTransId="{FEE9E286-C797-4B27-B238-AF7E3E9CC214}"/>
    <dgm:cxn modelId="{04C885A4-AA37-4F14-A92F-3EA7019223C4}" type="presOf" srcId="{E829C12A-FD97-4585-B3E7-297A32D48CBD}" destId="{23B955B9-A044-4894-8469-FE4BEF3CD2BE}" srcOrd="0" destOrd="0" presId="urn:microsoft.com/office/officeart/2005/8/layout/orgChart1"/>
    <dgm:cxn modelId="{0FDCFFA4-14A5-423A-A274-9B9DD5725173}" type="presOf" srcId="{8F5C076A-0367-4B3A-AA88-AD0F2B7EAAA7}" destId="{46B43A5F-D8D5-4849-9983-F176E72F6D18}" srcOrd="0" destOrd="0" presId="urn:microsoft.com/office/officeart/2005/8/layout/orgChart1"/>
    <dgm:cxn modelId="{880C66A5-C25C-4DEF-B5C7-124F0ED6DB8F}" type="presOf" srcId="{83F3CE02-9AF0-498A-BFEA-AE317810902D}" destId="{45AF6CAB-83BF-47C4-AE18-B0C923874E0A}" srcOrd="0" destOrd="0" presId="urn:microsoft.com/office/officeart/2005/8/layout/orgChart1"/>
    <dgm:cxn modelId="{6B7504A7-4AAC-445F-AD37-2B8568EB7195}" type="presOf" srcId="{D6E3FEB1-A07D-415E-B596-01874E1C9A7E}" destId="{F607AF48-0160-4176-B512-C0A6D98A6D89}" srcOrd="0" destOrd="0" presId="urn:microsoft.com/office/officeart/2005/8/layout/orgChart1"/>
    <dgm:cxn modelId="{F7E44BA7-6511-4A34-BDCF-02D05DD1FC02}" type="presOf" srcId="{831AAF27-C59D-44AB-9236-4D689C09951D}" destId="{E70C7429-CC77-4531-9CA0-F396FBC44A41}" srcOrd="1" destOrd="0" presId="urn:microsoft.com/office/officeart/2005/8/layout/orgChart1"/>
    <dgm:cxn modelId="{F3CA69AF-A054-4ACE-80DF-EBA4F76630B3}" srcId="{74CCEAB3-7879-43F0-BD4B-A47DAB8B5D09}" destId="{E6B6453D-64F4-4B6C-BD45-D76C3EC81FE2}" srcOrd="0" destOrd="0" parTransId="{582E2EFC-0B7D-42AC-B157-6B4A13899D31}" sibTransId="{76CCD309-DFD3-4805-BC0C-F60171842CC1}"/>
    <dgm:cxn modelId="{A90FCDB2-60B5-4DC7-8F58-27C0AFEC4353}" srcId="{FCF53CA8-E10C-47BE-B302-8DA4FDE8D840}" destId="{503B1FE8-CBC4-4D6B-B6CD-C06973D99645}" srcOrd="0" destOrd="0" parTransId="{06826B6A-6F27-436C-9D06-A2DDA8D0A1A7}" sibTransId="{2D6F295F-DD1F-482D-9CC8-51123CE85BC0}"/>
    <dgm:cxn modelId="{44EDBAB7-C11D-4E8A-827D-D2D6834CEA59}" type="presOf" srcId="{15843352-5949-496F-A5BA-66EDDD65757C}" destId="{23AC3BB4-E576-41B4-8FB3-C2DDC4BC5667}" srcOrd="1" destOrd="0" presId="urn:microsoft.com/office/officeart/2005/8/layout/orgChart1"/>
    <dgm:cxn modelId="{C8A639BD-F960-4837-8516-BABF5A5C9A60}" type="presOf" srcId="{AD9A26DE-29BC-4335-8327-654C0DF0B200}" destId="{93283745-5D70-41B3-8A97-D3903839163A}" srcOrd="1" destOrd="0" presId="urn:microsoft.com/office/officeart/2005/8/layout/orgChart1"/>
    <dgm:cxn modelId="{942672C0-F52B-411C-B40B-4EE0D8B8CD8B}" srcId="{B8FC625E-68EA-46B7-92A7-0654B841D093}" destId="{74CCEAB3-7879-43F0-BD4B-A47DAB8B5D09}" srcOrd="2" destOrd="0" parTransId="{4B8D77D1-31A2-4468-A759-5823D872AED3}" sibTransId="{398EDB9D-1ACA-4236-8263-440ABA41FFF0}"/>
    <dgm:cxn modelId="{C531DFC4-89F8-4AC7-9178-2C89828519CF}" type="presOf" srcId="{B8FC625E-68EA-46B7-92A7-0654B841D093}" destId="{2C6699F3-955A-4541-88FB-15A540902030}" srcOrd="1" destOrd="0" presId="urn:microsoft.com/office/officeart/2005/8/layout/orgChart1"/>
    <dgm:cxn modelId="{D7C929C5-7D3A-4BA9-B67C-FEFD59D45D10}" type="presOf" srcId="{9B48F5A8-EF9D-482D-B0C5-133D437033DF}" destId="{8911DAF3-12CB-4D87-A3DF-048C83F12330}" srcOrd="0" destOrd="0" presId="urn:microsoft.com/office/officeart/2005/8/layout/orgChart1"/>
    <dgm:cxn modelId="{BAB553C7-A2C8-4CEE-9E77-91D1D965A024}" type="presOf" srcId="{68C6C2BE-6F5C-45D9-8C30-E6C12A01BCFD}" destId="{AF1027E7-918D-4D70-A58F-9486B2959ABE}" srcOrd="1" destOrd="0" presId="urn:microsoft.com/office/officeart/2005/8/layout/orgChart1"/>
    <dgm:cxn modelId="{633C0ACA-97FE-4DDE-B287-B09BA12BD263}" type="presOf" srcId="{503B1FE8-CBC4-4D6B-B6CD-C06973D99645}" destId="{748AE4B9-534A-4385-8FE2-FA8A2AE47C0B}" srcOrd="0" destOrd="0" presId="urn:microsoft.com/office/officeart/2005/8/layout/orgChart1"/>
    <dgm:cxn modelId="{CBF5B8CD-C80E-4DD6-9D28-0BDAD86C4A53}" type="presOf" srcId="{F4939AF7-7699-4E1D-A86F-2B193554A4D2}" destId="{A56D925C-3EEA-4D26-B0B0-6884C979BCC4}" srcOrd="1" destOrd="0" presId="urn:microsoft.com/office/officeart/2005/8/layout/orgChart1"/>
    <dgm:cxn modelId="{41CCB5D4-95B1-4E60-AFA4-20930F4F2312}" type="presOf" srcId="{1DE39B98-B704-49B9-9343-4DDDE1143EF4}" destId="{AE30E7D5-48B5-43AF-976C-6AA899232539}" srcOrd="0" destOrd="0" presId="urn:microsoft.com/office/officeart/2005/8/layout/orgChart1"/>
    <dgm:cxn modelId="{FEF926D5-0A1F-404E-8836-BFA36176C5A9}" type="presOf" srcId="{FD1A5DFB-9520-4B3E-9654-BB07835B22AA}" destId="{4532332F-8A7B-4D8B-9980-ACE7213D5C57}" srcOrd="0" destOrd="0" presId="urn:microsoft.com/office/officeart/2005/8/layout/orgChart1"/>
    <dgm:cxn modelId="{F10D5BD8-C201-4206-B9AD-C0780A4DC1DF}" type="presOf" srcId="{CCD29BE8-072E-4A76-9A59-027380FEDBAD}" destId="{A2BD7961-CEC1-4E09-9624-73236EC79F03}" srcOrd="0" destOrd="0" presId="urn:microsoft.com/office/officeart/2005/8/layout/orgChart1"/>
    <dgm:cxn modelId="{D8EAAEDB-97DC-45E2-9635-194779AC1D5C}" type="presOf" srcId="{0649020B-12F1-4696-BCD4-BB6B62DB667B}" destId="{A14DEC4E-D294-48EB-BDC9-4342F120B999}" srcOrd="0" destOrd="0" presId="urn:microsoft.com/office/officeart/2005/8/layout/orgChart1"/>
    <dgm:cxn modelId="{6B1256DF-6A16-48BE-B10A-D61D92DD8DAF}" type="presOf" srcId="{0649020B-12F1-4696-BCD4-BB6B62DB667B}" destId="{4F7FDAAB-8814-4A74-8C52-313FEFD115F5}" srcOrd="1" destOrd="0" presId="urn:microsoft.com/office/officeart/2005/8/layout/orgChart1"/>
    <dgm:cxn modelId="{FB9F86E0-6E28-4E87-A4D0-7B2BEF36F026}" type="presOf" srcId="{CB677D72-9AB3-415C-BC9F-42E83D599351}" destId="{606CBCCE-6568-455A-AF33-49B517731E0A}" srcOrd="0" destOrd="0" presId="urn:microsoft.com/office/officeart/2005/8/layout/orgChart1"/>
    <dgm:cxn modelId="{C4EBC3E0-0E0C-4B67-9409-084FA554510A}" srcId="{029C8AE6-A9B0-4881-9DB3-F8A4AD0E790C}" destId="{FCF53CA8-E10C-47BE-B302-8DA4FDE8D840}" srcOrd="0" destOrd="0" parTransId="{81CDCC3B-98EF-4B4A-A9C6-072C08E4F288}" sibTransId="{D6EC5EC8-F9FF-462D-A09B-3F40F16FDFD2}"/>
    <dgm:cxn modelId="{4400DDE0-913D-470D-8E54-B4EB3C8E1D80}" type="presOf" srcId="{D4277AF4-431D-46F7-80AE-78C9FABDE409}" destId="{936D486C-7612-487E-AFFD-2DA14B688DBC}" srcOrd="0" destOrd="0" presId="urn:microsoft.com/office/officeart/2005/8/layout/orgChart1"/>
    <dgm:cxn modelId="{4A4D35E2-E965-442F-9603-CF2BFDB8EC89}" type="presOf" srcId="{349D773F-BD8A-4445-BA6F-E9FBABD86266}" destId="{40E66FC4-41E7-4BE3-A1C1-816247DD40FA}" srcOrd="0" destOrd="0" presId="urn:microsoft.com/office/officeart/2005/8/layout/orgChart1"/>
    <dgm:cxn modelId="{FDD25CE4-7E53-4C53-9343-6C1A36CA5D44}" type="presOf" srcId="{C5280BB0-5AE8-4A2F-BC8F-32CB71CA0D70}" destId="{4CFFDD28-95BA-4A49-923A-D11D912EFC82}" srcOrd="1" destOrd="0" presId="urn:microsoft.com/office/officeart/2005/8/layout/orgChart1"/>
    <dgm:cxn modelId="{6E9E42E4-D235-48C7-9800-B484EBD6CEDA}" type="presOf" srcId="{2D0A0850-1269-46BA-AC75-E45888BE8D6D}" destId="{3499355B-7AE0-4A88-BEBD-4468C5F8914A}" srcOrd="1" destOrd="0" presId="urn:microsoft.com/office/officeart/2005/8/layout/orgChart1"/>
    <dgm:cxn modelId="{09E7CEE5-4E4C-4A78-A2DF-10B0B69BE65D}" srcId="{AD9A26DE-29BC-4335-8327-654C0DF0B200}" destId="{237ADE11-FAC4-4F1E-94E6-2D05D6B21867}" srcOrd="0" destOrd="0" parTransId="{95809CDA-DADF-4AA5-A3DC-843AB967D22A}" sibTransId="{E9C7F2A0-F8AF-4A63-9A57-E551E2468272}"/>
    <dgm:cxn modelId="{E31B91E7-4BE6-4B1C-9B48-CB3C9BC3AFCC}" type="presOf" srcId="{295E075F-B678-40BE-B846-8930DB871C8F}" destId="{DC5F3A8F-5AE1-40AE-8D47-21CD5BF91C76}" srcOrd="0" destOrd="0" presId="urn:microsoft.com/office/officeart/2005/8/layout/orgChart1"/>
    <dgm:cxn modelId="{B769B9E7-633E-43BD-9CC0-6E2581B13C91}" srcId="{B8FC625E-68EA-46B7-92A7-0654B841D093}" destId="{AD9A26DE-29BC-4335-8327-654C0DF0B200}" srcOrd="1" destOrd="0" parTransId="{2BA4CA80-0F43-460B-9390-3BF3F6448AF4}" sibTransId="{8F007BD0-953E-4715-9BF9-02810DA83AB6}"/>
    <dgm:cxn modelId="{E1406DEA-E990-4CB4-B552-D2744535AA66}" type="presOf" srcId="{74CCEAB3-7879-43F0-BD4B-A47DAB8B5D09}" destId="{B5C3FD8F-EF00-42E8-9ACD-9A5F16326E00}" srcOrd="0" destOrd="0" presId="urn:microsoft.com/office/officeart/2005/8/layout/orgChart1"/>
    <dgm:cxn modelId="{61DFCBED-3482-4F03-AD06-4C67AFDEC916}" type="presOf" srcId="{8F5C076A-0367-4B3A-AA88-AD0F2B7EAAA7}" destId="{B9FF3089-277F-4EE8-A2C7-A602D3E7B2F6}" srcOrd="1" destOrd="0" presId="urn:microsoft.com/office/officeart/2005/8/layout/orgChart1"/>
    <dgm:cxn modelId="{D6AE98F4-5E82-41EF-A5D0-2EC2847A91FD}" type="presOf" srcId="{582E2EFC-0B7D-42AC-B157-6B4A13899D31}" destId="{2D71A817-D717-4085-BB7A-AB2B5DFD55E4}" srcOrd="0" destOrd="0" presId="urn:microsoft.com/office/officeart/2005/8/layout/orgChart1"/>
    <dgm:cxn modelId="{50780DF8-3DDF-4527-AFC7-16BF4609E595}" srcId="{831AAF27-C59D-44AB-9236-4D689C09951D}" destId="{F102034E-3355-4219-A4FA-6F133A474776}" srcOrd="0" destOrd="0" parTransId="{D6E3FEB1-A07D-415E-B596-01874E1C9A7E}" sibTransId="{8DB1DF26-B07F-4334-A424-EE371A1B3870}"/>
    <dgm:cxn modelId="{158E10F8-BC5B-46C9-9C95-586D2F2768B2}" type="presOf" srcId="{C5280BB0-5AE8-4A2F-BC8F-32CB71CA0D70}" destId="{D416523B-5537-4793-886A-E22795F6DF2E}" srcOrd="0" destOrd="0" presId="urn:microsoft.com/office/officeart/2005/8/layout/orgChart1"/>
    <dgm:cxn modelId="{A16721F8-896C-48C7-AC17-C802BDA76778}" type="presOf" srcId="{3DD546BA-90A7-4443-8CAF-4FE24C51E842}" destId="{C97193C4-D754-495E-92A8-A6390DD34048}" srcOrd="1" destOrd="0" presId="urn:microsoft.com/office/officeart/2005/8/layout/orgChart1"/>
    <dgm:cxn modelId="{5D6F6EFD-EC37-45FF-9048-58383B93AB63}" srcId="{AD9A26DE-29BC-4335-8327-654C0DF0B200}" destId="{C5280BB0-5AE8-4A2F-BC8F-32CB71CA0D70}" srcOrd="1" destOrd="0" parTransId="{CB677D72-9AB3-415C-BC9F-42E83D599351}" sibTransId="{D88E4C25-668A-4825-A02D-80EF6DC378A9}"/>
    <dgm:cxn modelId="{CDF58766-1D17-4A5B-B6D4-4DABABBE7882}" type="presParOf" srcId="{8F42899F-2E12-416D-8531-F8C14F4F948D}" destId="{182CCBB4-589F-49B9-A40D-9005AE8F6D88}" srcOrd="0" destOrd="0" presId="urn:microsoft.com/office/officeart/2005/8/layout/orgChart1"/>
    <dgm:cxn modelId="{D0A5A0C8-D23E-4992-A605-CDA5621FF8FF}" type="presParOf" srcId="{182CCBB4-589F-49B9-A40D-9005AE8F6D88}" destId="{0037172E-40F5-431E-9562-832B6BD39C83}" srcOrd="0" destOrd="0" presId="urn:microsoft.com/office/officeart/2005/8/layout/orgChart1"/>
    <dgm:cxn modelId="{96078969-BECC-4A69-AC64-C671C26826F6}" type="presParOf" srcId="{0037172E-40F5-431E-9562-832B6BD39C83}" destId="{7C72C537-9E0F-4347-B239-176A85AF13F2}" srcOrd="0" destOrd="0" presId="urn:microsoft.com/office/officeart/2005/8/layout/orgChart1"/>
    <dgm:cxn modelId="{EFD3AE51-EA1C-4D66-AA0F-DD897EE2E781}" type="presParOf" srcId="{0037172E-40F5-431E-9562-832B6BD39C83}" destId="{3274F809-02A6-4BF4-AEE2-A3BEE2C34241}" srcOrd="1" destOrd="0" presId="urn:microsoft.com/office/officeart/2005/8/layout/orgChart1"/>
    <dgm:cxn modelId="{E1A6A011-3F84-4808-9320-4F3BCBEC029A}" type="presParOf" srcId="{182CCBB4-589F-49B9-A40D-9005AE8F6D88}" destId="{264C1457-934D-4759-BA04-1C502A3F62D5}" srcOrd="1" destOrd="0" presId="urn:microsoft.com/office/officeart/2005/8/layout/orgChart1"/>
    <dgm:cxn modelId="{D45B4913-9367-4806-94F5-72AE59183381}" type="presParOf" srcId="{264C1457-934D-4759-BA04-1C502A3F62D5}" destId="{D1CEAEBE-7DA9-4B16-A0C8-AB36B5DC671B}" srcOrd="0" destOrd="0" presId="urn:microsoft.com/office/officeart/2005/8/layout/orgChart1"/>
    <dgm:cxn modelId="{F9002B0C-90B4-44D3-8049-B394EB7FE4AF}" type="presParOf" srcId="{264C1457-934D-4759-BA04-1C502A3F62D5}" destId="{AADC7F15-90A9-47B6-8F1B-E0961AA15AED}" srcOrd="1" destOrd="0" presId="urn:microsoft.com/office/officeart/2005/8/layout/orgChart1"/>
    <dgm:cxn modelId="{24F7CC62-D000-4AFE-A312-3975AAAFF7B2}" type="presParOf" srcId="{AADC7F15-90A9-47B6-8F1B-E0961AA15AED}" destId="{7C25C901-7B51-4DBB-80F6-A3064EA8FC31}" srcOrd="0" destOrd="0" presId="urn:microsoft.com/office/officeart/2005/8/layout/orgChart1"/>
    <dgm:cxn modelId="{257CDFC9-259D-4E69-949A-B535840FD738}" type="presParOf" srcId="{7C25C901-7B51-4DBB-80F6-A3064EA8FC31}" destId="{748AE4B9-534A-4385-8FE2-FA8A2AE47C0B}" srcOrd="0" destOrd="0" presId="urn:microsoft.com/office/officeart/2005/8/layout/orgChart1"/>
    <dgm:cxn modelId="{0D0804D6-C897-43BC-A4FA-07C833DAA409}" type="presParOf" srcId="{7C25C901-7B51-4DBB-80F6-A3064EA8FC31}" destId="{B21A2617-2835-4B72-8B68-A6EE398FE80F}" srcOrd="1" destOrd="0" presId="urn:microsoft.com/office/officeart/2005/8/layout/orgChart1"/>
    <dgm:cxn modelId="{A5BBFC51-E21B-4F56-9EC9-A2B9E92C9AE0}" type="presParOf" srcId="{AADC7F15-90A9-47B6-8F1B-E0961AA15AED}" destId="{979FBE42-F800-4467-9D05-92FA41678F01}" srcOrd="1" destOrd="0" presId="urn:microsoft.com/office/officeart/2005/8/layout/orgChart1"/>
    <dgm:cxn modelId="{A49145C3-4252-47D4-876E-3C516F2772EA}" type="presParOf" srcId="{979FBE42-F800-4467-9D05-92FA41678F01}" destId="{936D486C-7612-487E-AFFD-2DA14B688DBC}" srcOrd="0" destOrd="0" presId="urn:microsoft.com/office/officeart/2005/8/layout/orgChart1"/>
    <dgm:cxn modelId="{2C489CBF-D9E1-4416-8DB8-DB368080FA46}" type="presParOf" srcId="{979FBE42-F800-4467-9D05-92FA41678F01}" destId="{6A32C9A6-01F2-4A75-A86B-6A1158740222}" srcOrd="1" destOrd="0" presId="urn:microsoft.com/office/officeart/2005/8/layout/orgChart1"/>
    <dgm:cxn modelId="{69DDFFF0-ED24-47E9-9036-A4E2FAC20DE5}" type="presParOf" srcId="{6A32C9A6-01F2-4A75-A86B-6A1158740222}" destId="{5811445D-FB69-40C5-AADA-99181E3C258F}" srcOrd="0" destOrd="0" presId="urn:microsoft.com/office/officeart/2005/8/layout/orgChart1"/>
    <dgm:cxn modelId="{D8B9953D-777B-4397-817D-AC9798772270}" type="presParOf" srcId="{5811445D-FB69-40C5-AADA-99181E3C258F}" destId="{8911DAF3-12CB-4D87-A3DF-048C83F12330}" srcOrd="0" destOrd="0" presId="urn:microsoft.com/office/officeart/2005/8/layout/orgChart1"/>
    <dgm:cxn modelId="{4FF358FC-681A-4DE1-882F-170450A120EC}" type="presParOf" srcId="{5811445D-FB69-40C5-AADA-99181E3C258F}" destId="{06203D59-2692-440A-BD62-917AC4BACA6C}" srcOrd="1" destOrd="0" presId="urn:microsoft.com/office/officeart/2005/8/layout/orgChart1"/>
    <dgm:cxn modelId="{6AE99D88-19AB-42C8-B9F9-5FA7E9CA6DCE}" type="presParOf" srcId="{6A32C9A6-01F2-4A75-A86B-6A1158740222}" destId="{1F7C004A-69F4-4DD8-948B-C3C2FF1962A7}" srcOrd="1" destOrd="0" presId="urn:microsoft.com/office/officeart/2005/8/layout/orgChart1"/>
    <dgm:cxn modelId="{1E3F6013-6561-459C-9BB4-3BAA7EDE24DE}" type="presParOf" srcId="{1F7C004A-69F4-4DD8-948B-C3C2FF1962A7}" destId="{94978B2B-ED00-4628-97C6-DD952701171F}" srcOrd="0" destOrd="0" presId="urn:microsoft.com/office/officeart/2005/8/layout/orgChart1"/>
    <dgm:cxn modelId="{77466A8E-7D46-4F9D-9905-9CB6B9468366}" type="presParOf" srcId="{1F7C004A-69F4-4DD8-948B-C3C2FF1962A7}" destId="{CA3C72D2-8976-4050-9D57-EED35B064004}" srcOrd="1" destOrd="0" presId="urn:microsoft.com/office/officeart/2005/8/layout/orgChart1"/>
    <dgm:cxn modelId="{92906722-E4DB-4521-A740-82208F4E8413}" type="presParOf" srcId="{CA3C72D2-8976-4050-9D57-EED35B064004}" destId="{6A04997C-C10F-4418-A6C1-13F21250ABE1}" srcOrd="0" destOrd="0" presId="urn:microsoft.com/office/officeart/2005/8/layout/orgChart1"/>
    <dgm:cxn modelId="{C868272A-633F-45FB-B773-F174B97BD132}" type="presParOf" srcId="{6A04997C-C10F-4418-A6C1-13F21250ABE1}" destId="{80EC39B2-BA64-4EAE-92D8-81B57A1D4E93}" srcOrd="0" destOrd="0" presId="urn:microsoft.com/office/officeart/2005/8/layout/orgChart1"/>
    <dgm:cxn modelId="{C1A10448-4D7B-4670-81B3-3D7DF1D4BA34}" type="presParOf" srcId="{6A04997C-C10F-4418-A6C1-13F21250ABE1}" destId="{47454A48-828F-4197-96BC-3B67001BE099}" srcOrd="1" destOrd="0" presId="urn:microsoft.com/office/officeart/2005/8/layout/orgChart1"/>
    <dgm:cxn modelId="{A8ADDEF4-B971-4BBD-91F2-1D455EC598D3}" type="presParOf" srcId="{CA3C72D2-8976-4050-9D57-EED35B064004}" destId="{9301C733-A746-43FF-BB6B-2256BA69CE50}" srcOrd="1" destOrd="0" presId="urn:microsoft.com/office/officeart/2005/8/layout/orgChart1"/>
    <dgm:cxn modelId="{D9776B57-341C-483F-BFA4-B5D26959F67C}" type="presParOf" srcId="{CA3C72D2-8976-4050-9D57-EED35B064004}" destId="{1093ECFB-1635-4BFD-ADB3-32EA50E8731E}" srcOrd="2" destOrd="0" presId="urn:microsoft.com/office/officeart/2005/8/layout/orgChart1"/>
    <dgm:cxn modelId="{CBFB4EB9-D229-41B0-9128-6898B3368E06}" type="presParOf" srcId="{1F7C004A-69F4-4DD8-948B-C3C2FF1962A7}" destId="{A66EAE31-5BD5-4A90-BE36-B40AE3EE1D5A}" srcOrd="2" destOrd="0" presId="urn:microsoft.com/office/officeart/2005/8/layout/orgChart1"/>
    <dgm:cxn modelId="{C7831F4B-995F-4BC0-B13D-1FCB8370741B}" type="presParOf" srcId="{1F7C004A-69F4-4DD8-948B-C3C2FF1962A7}" destId="{BFCDAC84-BBF5-45D3-BA44-FC353608312D}" srcOrd="3" destOrd="0" presId="urn:microsoft.com/office/officeart/2005/8/layout/orgChart1"/>
    <dgm:cxn modelId="{9DA5C5BB-4F11-4E33-9F73-16BB3D762E25}" type="presParOf" srcId="{BFCDAC84-BBF5-45D3-BA44-FC353608312D}" destId="{87EBE403-342D-422D-9790-63EB3AE5F238}" srcOrd="0" destOrd="0" presId="urn:microsoft.com/office/officeart/2005/8/layout/orgChart1"/>
    <dgm:cxn modelId="{6683E760-BC7E-4FF9-826F-3C92F9A8308A}" type="presParOf" srcId="{87EBE403-342D-422D-9790-63EB3AE5F238}" destId="{52C085B6-72CD-4031-81F0-18FD7DDE7196}" srcOrd="0" destOrd="0" presId="urn:microsoft.com/office/officeart/2005/8/layout/orgChart1"/>
    <dgm:cxn modelId="{B643FA63-1C7D-4F2F-821E-030FB5F82ADD}" type="presParOf" srcId="{87EBE403-342D-422D-9790-63EB3AE5F238}" destId="{3499355B-7AE0-4A88-BEBD-4468C5F8914A}" srcOrd="1" destOrd="0" presId="urn:microsoft.com/office/officeart/2005/8/layout/orgChart1"/>
    <dgm:cxn modelId="{0DA2FAEF-1261-41F4-ABE4-B1EB8A36C98A}" type="presParOf" srcId="{BFCDAC84-BBF5-45D3-BA44-FC353608312D}" destId="{CFEB27EB-CF9E-4668-AA01-87F2575E3CF9}" srcOrd="1" destOrd="0" presId="urn:microsoft.com/office/officeart/2005/8/layout/orgChart1"/>
    <dgm:cxn modelId="{456D73E9-A4D2-46EE-97BD-7EE0291087C9}" type="presParOf" srcId="{BFCDAC84-BBF5-45D3-BA44-FC353608312D}" destId="{8D202A2E-F1C6-4728-A2F4-E861D4063BCF}" srcOrd="2" destOrd="0" presId="urn:microsoft.com/office/officeart/2005/8/layout/orgChart1"/>
    <dgm:cxn modelId="{4C2611C5-0058-4009-B13C-3CECFCFB561C}" type="presParOf" srcId="{1F7C004A-69F4-4DD8-948B-C3C2FF1962A7}" destId="{45AF6CAB-83BF-47C4-AE18-B0C923874E0A}" srcOrd="4" destOrd="0" presId="urn:microsoft.com/office/officeart/2005/8/layout/orgChart1"/>
    <dgm:cxn modelId="{2670D7EA-6BDB-46EB-B092-52B6F68513FE}" type="presParOf" srcId="{1F7C004A-69F4-4DD8-948B-C3C2FF1962A7}" destId="{C21C93F9-1CE5-4F96-86D7-D5A0A4D3964C}" srcOrd="5" destOrd="0" presId="urn:microsoft.com/office/officeart/2005/8/layout/orgChart1"/>
    <dgm:cxn modelId="{AD5B6805-4B11-4656-889C-835493DEBE2B}" type="presParOf" srcId="{C21C93F9-1CE5-4F96-86D7-D5A0A4D3964C}" destId="{213ACCA8-4DB9-40EE-A78F-79F382F93291}" srcOrd="0" destOrd="0" presId="urn:microsoft.com/office/officeart/2005/8/layout/orgChart1"/>
    <dgm:cxn modelId="{CB9C66FB-EC07-4EA0-83CD-E834A7992E5E}" type="presParOf" srcId="{213ACCA8-4DB9-40EE-A78F-79F382F93291}" destId="{1133AF18-52FF-4FEE-8C96-2B42C27ED54B}" srcOrd="0" destOrd="0" presId="urn:microsoft.com/office/officeart/2005/8/layout/orgChart1"/>
    <dgm:cxn modelId="{4AE8EFF0-35D9-487B-A873-22DEC3CD7664}" type="presParOf" srcId="{213ACCA8-4DB9-40EE-A78F-79F382F93291}" destId="{23AC3BB4-E576-41B4-8FB3-C2DDC4BC5667}" srcOrd="1" destOrd="0" presId="urn:microsoft.com/office/officeart/2005/8/layout/orgChart1"/>
    <dgm:cxn modelId="{89BCB220-5D0C-4754-9E70-27034163730A}" type="presParOf" srcId="{C21C93F9-1CE5-4F96-86D7-D5A0A4D3964C}" destId="{CF3C8FF8-80F4-4360-BFB1-2767F584DF78}" srcOrd="1" destOrd="0" presId="urn:microsoft.com/office/officeart/2005/8/layout/orgChart1"/>
    <dgm:cxn modelId="{0ECFD9F4-6225-4C87-9DE6-8E14A2E1A629}" type="presParOf" srcId="{C21C93F9-1CE5-4F96-86D7-D5A0A4D3964C}" destId="{45D06DA5-BE0F-4071-82C8-8577BB9EB3A3}" srcOrd="2" destOrd="0" presId="urn:microsoft.com/office/officeart/2005/8/layout/orgChart1"/>
    <dgm:cxn modelId="{C31A4535-219B-4B7C-B0AB-CD8933D7F60D}" type="presParOf" srcId="{6A32C9A6-01F2-4A75-A86B-6A1158740222}" destId="{5A3AEFA7-411E-41D3-B322-B98386AE6958}" srcOrd="2" destOrd="0" presId="urn:microsoft.com/office/officeart/2005/8/layout/orgChart1"/>
    <dgm:cxn modelId="{85FECBBA-B6E8-46BE-9702-B1CB09771A6B}" type="presParOf" srcId="{979FBE42-F800-4467-9D05-92FA41678F01}" destId="{C34C6E6F-EB90-4E4B-BC03-1294E91B4B6E}" srcOrd="2" destOrd="0" presId="urn:microsoft.com/office/officeart/2005/8/layout/orgChart1"/>
    <dgm:cxn modelId="{EE59A38B-94D8-44BF-A5A6-D4383DBF7AB9}" type="presParOf" srcId="{979FBE42-F800-4467-9D05-92FA41678F01}" destId="{F55A72E7-2A6E-403A-B2EB-AA33E3D80678}" srcOrd="3" destOrd="0" presId="urn:microsoft.com/office/officeart/2005/8/layout/orgChart1"/>
    <dgm:cxn modelId="{26A34434-673A-4416-8F2F-61A31DD7CDA1}" type="presParOf" srcId="{F55A72E7-2A6E-403A-B2EB-AA33E3D80678}" destId="{B05B6635-BC08-454D-884B-F1E7DB036B0C}" srcOrd="0" destOrd="0" presId="urn:microsoft.com/office/officeart/2005/8/layout/orgChart1"/>
    <dgm:cxn modelId="{74A97A55-9172-4550-B299-A819CE1E04D7}" type="presParOf" srcId="{B05B6635-BC08-454D-884B-F1E7DB036B0C}" destId="{950F0FD0-2709-4D80-8A45-F0395FF26316}" srcOrd="0" destOrd="0" presId="urn:microsoft.com/office/officeart/2005/8/layout/orgChart1"/>
    <dgm:cxn modelId="{10406C57-B593-403C-929A-5590978BC403}" type="presParOf" srcId="{B05B6635-BC08-454D-884B-F1E7DB036B0C}" destId="{E70C7429-CC77-4531-9CA0-F396FBC44A41}" srcOrd="1" destOrd="0" presId="urn:microsoft.com/office/officeart/2005/8/layout/orgChart1"/>
    <dgm:cxn modelId="{DA60B37B-87E4-4B57-BBF2-A23DF6669B3A}" type="presParOf" srcId="{F55A72E7-2A6E-403A-B2EB-AA33E3D80678}" destId="{82CBDA29-9B92-494B-8D5F-F3818E279F35}" srcOrd="1" destOrd="0" presId="urn:microsoft.com/office/officeart/2005/8/layout/orgChart1"/>
    <dgm:cxn modelId="{C5177BF7-8044-4E6B-9F3D-D93C308D5713}" type="presParOf" srcId="{82CBDA29-9B92-494B-8D5F-F3818E279F35}" destId="{F607AF48-0160-4176-B512-C0A6D98A6D89}" srcOrd="0" destOrd="0" presId="urn:microsoft.com/office/officeart/2005/8/layout/orgChart1"/>
    <dgm:cxn modelId="{FA569257-753D-4F35-9522-F160FA515F72}" type="presParOf" srcId="{82CBDA29-9B92-494B-8D5F-F3818E279F35}" destId="{2395E14F-73F0-4346-BB2B-24EC39BC1700}" srcOrd="1" destOrd="0" presId="urn:microsoft.com/office/officeart/2005/8/layout/orgChart1"/>
    <dgm:cxn modelId="{5E23C63A-101B-450D-BF65-10F3E31954AE}" type="presParOf" srcId="{2395E14F-73F0-4346-BB2B-24EC39BC1700}" destId="{5EF53ACF-CDB3-4E75-A8D2-A549D3ADEB22}" srcOrd="0" destOrd="0" presId="urn:microsoft.com/office/officeart/2005/8/layout/orgChart1"/>
    <dgm:cxn modelId="{E25EE68D-B7A6-49B2-B2FB-579FD4C6C09A}" type="presParOf" srcId="{5EF53ACF-CDB3-4E75-A8D2-A549D3ADEB22}" destId="{4F7AEDCC-497B-4C75-8A83-7BEA089FFDA4}" srcOrd="0" destOrd="0" presId="urn:microsoft.com/office/officeart/2005/8/layout/orgChart1"/>
    <dgm:cxn modelId="{457C4B2C-6480-4AE8-87AB-0C088EF59BB6}" type="presParOf" srcId="{5EF53ACF-CDB3-4E75-A8D2-A549D3ADEB22}" destId="{3602E95E-74A6-4C0C-84A3-8473C5353985}" srcOrd="1" destOrd="0" presId="urn:microsoft.com/office/officeart/2005/8/layout/orgChart1"/>
    <dgm:cxn modelId="{6462AA35-1289-436F-A1C0-67FFEB497D07}" type="presParOf" srcId="{2395E14F-73F0-4346-BB2B-24EC39BC1700}" destId="{214B260B-2FB9-44A0-BFE6-D865646EB87F}" srcOrd="1" destOrd="0" presId="urn:microsoft.com/office/officeart/2005/8/layout/orgChart1"/>
    <dgm:cxn modelId="{525F9D0E-F117-43B5-974B-E2C78A8EFFF1}" type="presParOf" srcId="{2395E14F-73F0-4346-BB2B-24EC39BC1700}" destId="{2A1296B1-E896-49D4-9ED6-F1B95378D68E}" srcOrd="2" destOrd="0" presId="urn:microsoft.com/office/officeart/2005/8/layout/orgChart1"/>
    <dgm:cxn modelId="{D40139C7-4C5A-4FE2-978C-08F64EF253BE}" type="presParOf" srcId="{82CBDA29-9B92-494B-8D5F-F3818E279F35}" destId="{A2BD7961-CEC1-4E09-9624-73236EC79F03}" srcOrd="2" destOrd="0" presId="urn:microsoft.com/office/officeart/2005/8/layout/orgChart1"/>
    <dgm:cxn modelId="{B2F2CCF5-F960-4EDD-9E96-1F40B5757BCC}" type="presParOf" srcId="{82CBDA29-9B92-494B-8D5F-F3818E279F35}" destId="{66BE3303-DD66-4F0E-ADB8-788BA2ACAD25}" srcOrd="3" destOrd="0" presId="urn:microsoft.com/office/officeart/2005/8/layout/orgChart1"/>
    <dgm:cxn modelId="{8723B6F5-EDA5-450A-A870-17EA9291C1F9}" type="presParOf" srcId="{66BE3303-DD66-4F0E-ADB8-788BA2ACAD25}" destId="{C2BD05FE-F7FF-4893-9544-140D7CA36F2B}" srcOrd="0" destOrd="0" presId="urn:microsoft.com/office/officeart/2005/8/layout/orgChart1"/>
    <dgm:cxn modelId="{738EE13F-54EA-41BB-9A9A-8ECAE3E8E0F3}" type="presParOf" srcId="{C2BD05FE-F7FF-4893-9544-140D7CA36F2B}" destId="{46B43A5F-D8D5-4849-9983-F176E72F6D18}" srcOrd="0" destOrd="0" presId="urn:microsoft.com/office/officeart/2005/8/layout/orgChart1"/>
    <dgm:cxn modelId="{EE88D4B1-95A8-4B59-B22A-38582D0558DD}" type="presParOf" srcId="{C2BD05FE-F7FF-4893-9544-140D7CA36F2B}" destId="{B9FF3089-277F-4EE8-A2C7-A602D3E7B2F6}" srcOrd="1" destOrd="0" presId="urn:microsoft.com/office/officeart/2005/8/layout/orgChart1"/>
    <dgm:cxn modelId="{C64BF61E-71DF-4469-8A16-07D6762FD443}" type="presParOf" srcId="{66BE3303-DD66-4F0E-ADB8-788BA2ACAD25}" destId="{E69717F6-FF49-4C3E-8ED4-A04C18BEE470}" srcOrd="1" destOrd="0" presId="urn:microsoft.com/office/officeart/2005/8/layout/orgChart1"/>
    <dgm:cxn modelId="{CA8F9737-4931-43CE-992B-262FB9EA81F8}" type="presParOf" srcId="{66BE3303-DD66-4F0E-ADB8-788BA2ACAD25}" destId="{967EC26B-2AE6-42D2-9EA2-0335F960CAC4}" srcOrd="2" destOrd="0" presId="urn:microsoft.com/office/officeart/2005/8/layout/orgChart1"/>
    <dgm:cxn modelId="{90D89C2B-4CA1-4FCD-B8BD-E5B68E6FFF4E}" type="presParOf" srcId="{F55A72E7-2A6E-403A-B2EB-AA33E3D80678}" destId="{6E710C6E-5246-4432-8A8C-80C37300510E}" srcOrd="2" destOrd="0" presId="urn:microsoft.com/office/officeart/2005/8/layout/orgChart1"/>
    <dgm:cxn modelId="{1CDBC41D-180A-48FD-A995-1ACD05006899}" type="presParOf" srcId="{979FBE42-F800-4467-9D05-92FA41678F01}" destId="{18F9BB23-797C-443D-8815-4285DC809ABF}" srcOrd="4" destOrd="0" presId="urn:microsoft.com/office/officeart/2005/8/layout/orgChart1"/>
    <dgm:cxn modelId="{6B08A09D-11EA-4C7D-AFCC-4235F60D2152}" type="presParOf" srcId="{979FBE42-F800-4467-9D05-92FA41678F01}" destId="{AF49B748-A368-4C47-8CD0-A565F55BF658}" srcOrd="5" destOrd="0" presId="urn:microsoft.com/office/officeart/2005/8/layout/orgChart1"/>
    <dgm:cxn modelId="{5775B4BA-3054-4B87-8347-B97B2EBF4E3C}" type="presParOf" srcId="{AF49B748-A368-4C47-8CD0-A565F55BF658}" destId="{8C53EA9C-6AC8-411F-A787-A7FDE63293DF}" srcOrd="0" destOrd="0" presId="urn:microsoft.com/office/officeart/2005/8/layout/orgChart1"/>
    <dgm:cxn modelId="{A88E4FC4-2F57-4C3C-A5B3-3646063B2D21}" type="presParOf" srcId="{8C53EA9C-6AC8-411F-A787-A7FDE63293DF}" destId="{DC5F3A8F-5AE1-40AE-8D47-21CD5BF91C76}" srcOrd="0" destOrd="0" presId="urn:microsoft.com/office/officeart/2005/8/layout/orgChart1"/>
    <dgm:cxn modelId="{8D78311E-E41E-4C4A-9621-899EBFD5F55D}" type="presParOf" srcId="{8C53EA9C-6AC8-411F-A787-A7FDE63293DF}" destId="{CD2C0E45-4D09-40E9-ADAA-263BAEC6D53F}" srcOrd="1" destOrd="0" presId="urn:microsoft.com/office/officeart/2005/8/layout/orgChart1"/>
    <dgm:cxn modelId="{214D6DF2-5771-4A5B-975F-3DCA8715A23C}" type="presParOf" srcId="{AF49B748-A368-4C47-8CD0-A565F55BF658}" destId="{C67F6276-F855-49E7-9184-6E61B699B223}" srcOrd="1" destOrd="0" presId="urn:microsoft.com/office/officeart/2005/8/layout/orgChart1"/>
    <dgm:cxn modelId="{868E196A-C09F-4A5E-9EAA-0AB190BFB857}" type="presParOf" srcId="{C67F6276-F855-49E7-9184-6E61B699B223}" destId="{EBDDE4F7-5BB0-41FE-8197-407E6FD869E4}" srcOrd="0" destOrd="0" presId="urn:microsoft.com/office/officeart/2005/8/layout/orgChart1"/>
    <dgm:cxn modelId="{0827D41B-61FA-4371-9CF4-1C0C5E550AA7}" type="presParOf" srcId="{C67F6276-F855-49E7-9184-6E61B699B223}" destId="{7D3098F7-B2B2-4ECC-BD8B-2A6148CBCFBB}" srcOrd="1" destOrd="0" presId="urn:microsoft.com/office/officeart/2005/8/layout/orgChart1"/>
    <dgm:cxn modelId="{12F86506-1DB1-42C2-9EF3-81F8D1643DDE}" type="presParOf" srcId="{7D3098F7-B2B2-4ECC-BD8B-2A6148CBCFBB}" destId="{B3736149-CC1A-442F-BB2E-271DB38A40F5}" srcOrd="0" destOrd="0" presId="urn:microsoft.com/office/officeart/2005/8/layout/orgChart1"/>
    <dgm:cxn modelId="{E27E899F-61D0-46BE-B47A-2D6B9BA2334C}" type="presParOf" srcId="{B3736149-CC1A-442F-BB2E-271DB38A40F5}" destId="{A65D163C-8D8B-4E63-8B48-ED411600DBD2}" srcOrd="0" destOrd="0" presId="urn:microsoft.com/office/officeart/2005/8/layout/orgChart1"/>
    <dgm:cxn modelId="{9B7DAF0D-AEEA-4D29-9174-9B5EE1390F2A}" type="presParOf" srcId="{B3736149-CC1A-442F-BB2E-271DB38A40F5}" destId="{AF1027E7-918D-4D70-A58F-9486B2959ABE}" srcOrd="1" destOrd="0" presId="urn:microsoft.com/office/officeart/2005/8/layout/orgChart1"/>
    <dgm:cxn modelId="{13CB822F-76D0-4F17-8AE9-88BE1352ADC5}" type="presParOf" srcId="{7D3098F7-B2B2-4ECC-BD8B-2A6148CBCFBB}" destId="{F48FB8DF-FE02-49C3-A05F-7AD4D3047044}" srcOrd="1" destOrd="0" presId="urn:microsoft.com/office/officeart/2005/8/layout/orgChart1"/>
    <dgm:cxn modelId="{96FE1474-1639-4A32-AC77-D9FB18FB6E6E}" type="presParOf" srcId="{7D3098F7-B2B2-4ECC-BD8B-2A6148CBCFBB}" destId="{35FD8C30-CCCD-466E-95A9-998FAC26C05C}" srcOrd="2" destOrd="0" presId="urn:microsoft.com/office/officeart/2005/8/layout/orgChart1"/>
    <dgm:cxn modelId="{1EE22361-6045-42D3-A505-F62AED087CA3}" type="presParOf" srcId="{AF49B748-A368-4C47-8CD0-A565F55BF658}" destId="{1AEC7C49-87FE-4805-9602-0551104FD0B4}" srcOrd="2" destOrd="0" presId="urn:microsoft.com/office/officeart/2005/8/layout/orgChart1"/>
    <dgm:cxn modelId="{F35EC792-818E-4EBE-B64C-4A6FD38D3DE5}" type="presParOf" srcId="{AADC7F15-90A9-47B6-8F1B-E0961AA15AED}" destId="{FB8B6138-CAE7-46EF-B63A-34415BF4D7E4}" srcOrd="2" destOrd="0" presId="urn:microsoft.com/office/officeart/2005/8/layout/orgChart1"/>
    <dgm:cxn modelId="{C4D93BE3-4CA8-43A3-9FBC-80F30999C53C}" type="presParOf" srcId="{264C1457-934D-4759-BA04-1C502A3F62D5}" destId="{4532332F-8A7B-4D8B-9980-ACE7213D5C57}" srcOrd="2" destOrd="0" presId="urn:microsoft.com/office/officeart/2005/8/layout/orgChart1"/>
    <dgm:cxn modelId="{BA3827D1-74ED-4588-A920-F941CF71FB7C}" type="presParOf" srcId="{264C1457-934D-4759-BA04-1C502A3F62D5}" destId="{F29BB4A8-66E8-4E4B-BE11-6A04852E416A}" srcOrd="3" destOrd="0" presId="urn:microsoft.com/office/officeart/2005/8/layout/orgChart1"/>
    <dgm:cxn modelId="{E9ACA485-F3C8-4180-9D3D-93DBC2E64057}" type="presParOf" srcId="{F29BB4A8-66E8-4E4B-BE11-6A04852E416A}" destId="{2A2019F3-FF24-41EB-A826-94519D9A6C3A}" srcOrd="0" destOrd="0" presId="urn:microsoft.com/office/officeart/2005/8/layout/orgChart1"/>
    <dgm:cxn modelId="{D30C4C9B-4AE3-4BDF-86D7-59535EBB9120}" type="presParOf" srcId="{2A2019F3-FF24-41EB-A826-94519D9A6C3A}" destId="{BDEB004F-C8B3-47DC-8AD1-63A799A9612B}" srcOrd="0" destOrd="0" presId="urn:microsoft.com/office/officeart/2005/8/layout/orgChart1"/>
    <dgm:cxn modelId="{3F138AE6-A90E-493D-B318-B381009E6363}" type="presParOf" srcId="{2A2019F3-FF24-41EB-A826-94519D9A6C3A}" destId="{2C6699F3-955A-4541-88FB-15A540902030}" srcOrd="1" destOrd="0" presId="urn:microsoft.com/office/officeart/2005/8/layout/orgChart1"/>
    <dgm:cxn modelId="{B0AC9C77-A975-4152-B5E7-E34BC67B5DF1}" type="presParOf" srcId="{F29BB4A8-66E8-4E4B-BE11-6A04852E416A}" destId="{3BA46343-6BEA-48BD-AC6F-598CCA926D30}" srcOrd="1" destOrd="0" presId="urn:microsoft.com/office/officeart/2005/8/layout/orgChart1"/>
    <dgm:cxn modelId="{CC2C71AB-44B4-46E9-A676-F9941620E038}" type="presParOf" srcId="{3BA46343-6BEA-48BD-AC6F-598CCA926D30}" destId="{8EDC60EE-AA73-45D2-938E-18D1B11B855D}" srcOrd="0" destOrd="0" presId="urn:microsoft.com/office/officeart/2005/8/layout/orgChart1"/>
    <dgm:cxn modelId="{485C237B-0819-4167-92A6-58C9D47835EA}" type="presParOf" srcId="{3BA46343-6BEA-48BD-AC6F-598CCA926D30}" destId="{9A6EDF7F-C15D-4F7A-B8C8-B2412205C075}" srcOrd="1" destOrd="0" presId="urn:microsoft.com/office/officeart/2005/8/layout/orgChart1"/>
    <dgm:cxn modelId="{27122AA1-0D12-4B0B-9900-6A962BD00CE5}" type="presParOf" srcId="{9A6EDF7F-C15D-4F7A-B8C8-B2412205C075}" destId="{3BBC0AB3-D3D8-4828-A350-3F9B15B11A86}" srcOrd="0" destOrd="0" presId="urn:microsoft.com/office/officeart/2005/8/layout/orgChart1"/>
    <dgm:cxn modelId="{51FD7666-C7D1-4532-B803-08835748F30E}" type="presParOf" srcId="{3BBC0AB3-D3D8-4828-A350-3F9B15B11A86}" destId="{E8B7414A-0FEA-470F-845D-873FA7203F23}" srcOrd="0" destOrd="0" presId="urn:microsoft.com/office/officeart/2005/8/layout/orgChart1"/>
    <dgm:cxn modelId="{BED1BA62-4835-4695-9E9D-AA6348A07677}" type="presParOf" srcId="{3BBC0AB3-D3D8-4828-A350-3F9B15B11A86}" destId="{A56D925C-3EEA-4D26-B0B0-6884C979BCC4}" srcOrd="1" destOrd="0" presId="urn:microsoft.com/office/officeart/2005/8/layout/orgChart1"/>
    <dgm:cxn modelId="{1C5001C8-94A0-45F3-9104-8F7B4A71DB23}" type="presParOf" srcId="{9A6EDF7F-C15D-4F7A-B8C8-B2412205C075}" destId="{17E856CB-C2C7-4321-8A0E-E950D11C5325}" srcOrd="1" destOrd="0" presId="urn:microsoft.com/office/officeart/2005/8/layout/orgChart1"/>
    <dgm:cxn modelId="{BC3CFF61-DF36-4490-A2DC-3827EDD66C85}" type="presParOf" srcId="{17E856CB-C2C7-4321-8A0E-E950D11C5325}" destId="{F39A50D2-91FA-4D2F-990D-6659A75914D7}" srcOrd="0" destOrd="0" presId="urn:microsoft.com/office/officeart/2005/8/layout/orgChart1"/>
    <dgm:cxn modelId="{22536C6E-1D23-427E-A94E-2EF557811C23}" type="presParOf" srcId="{17E856CB-C2C7-4321-8A0E-E950D11C5325}" destId="{0DFD20B4-CCFC-473B-955E-774DA271BD83}" srcOrd="1" destOrd="0" presId="urn:microsoft.com/office/officeart/2005/8/layout/orgChart1"/>
    <dgm:cxn modelId="{0335D767-81B1-467A-9A5A-8C8E0F89B66B}" type="presParOf" srcId="{0DFD20B4-CCFC-473B-955E-774DA271BD83}" destId="{5D480DC2-B9B9-4030-B6A4-31B5072A2C53}" srcOrd="0" destOrd="0" presId="urn:microsoft.com/office/officeart/2005/8/layout/orgChart1"/>
    <dgm:cxn modelId="{B1771AE8-DDCF-4BD1-8C00-32A6F1E8F711}" type="presParOf" srcId="{5D480DC2-B9B9-4030-B6A4-31B5072A2C53}" destId="{DE15CAFF-5AC4-4B75-984A-8BDD3C329B7C}" srcOrd="0" destOrd="0" presId="urn:microsoft.com/office/officeart/2005/8/layout/orgChart1"/>
    <dgm:cxn modelId="{D0B7E80E-E1C1-4C9E-94F1-24AC76230440}" type="presParOf" srcId="{5D480DC2-B9B9-4030-B6A4-31B5072A2C53}" destId="{EE046631-F214-4752-9D5F-423684384311}" srcOrd="1" destOrd="0" presId="urn:microsoft.com/office/officeart/2005/8/layout/orgChart1"/>
    <dgm:cxn modelId="{A2855518-3AAB-4432-B041-26C30AEA1A92}" type="presParOf" srcId="{0DFD20B4-CCFC-473B-955E-774DA271BD83}" destId="{A34AE5A3-A070-4FA7-8A0F-27CDFC07C4E8}" srcOrd="1" destOrd="0" presId="urn:microsoft.com/office/officeart/2005/8/layout/orgChart1"/>
    <dgm:cxn modelId="{B968AFA5-833B-4695-90C2-3FD9B9E816B9}" type="presParOf" srcId="{0DFD20B4-CCFC-473B-955E-774DA271BD83}" destId="{0C00C621-EE9E-40D5-B861-19DD2C6678AD}" srcOrd="2" destOrd="0" presId="urn:microsoft.com/office/officeart/2005/8/layout/orgChart1"/>
    <dgm:cxn modelId="{76F24C78-2657-45ED-8AC6-1EECE0BC252C}" type="presParOf" srcId="{17E856CB-C2C7-4321-8A0E-E950D11C5325}" destId="{17EE6C9D-5CC7-4E10-90FD-15B8C15A59DD}" srcOrd="2" destOrd="0" presId="urn:microsoft.com/office/officeart/2005/8/layout/orgChart1"/>
    <dgm:cxn modelId="{FA8F636B-EE5B-4DDA-88F2-9EEEA1C3FF04}" type="presParOf" srcId="{17E856CB-C2C7-4321-8A0E-E950D11C5325}" destId="{C8410410-D867-4FE7-A68A-83B46E5D5EDF}" srcOrd="3" destOrd="0" presId="urn:microsoft.com/office/officeart/2005/8/layout/orgChart1"/>
    <dgm:cxn modelId="{97B3E7DC-442C-4FC0-B202-D182D942E220}" type="presParOf" srcId="{C8410410-D867-4FE7-A68A-83B46E5D5EDF}" destId="{A9994C74-7DD5-4CF4-AEA1-73FC1459AF78}" srcOrd="0" destOrd="0" presId="urn:microsoft.com/office/officeart/2005/8/layout/orgChart1"/>
    <dgm:cxn modelId="{3755E30B-6F0C-4BE1-ABA3-A2B1D589CECC}" type="presParOf" srcId="{A9994C74-7DD5-4CF4-AEA1-73FC1459AF78}" destId="{A14DEC4E-D294-48EB-BDC9-4342F120B999}" srcOrd="0" destOrd="0" presId="urn:microsoft.com/office/officeart/2005/8/layout/orgChart1"/>
    <dgm:cxn modelId="{20FAAC05-1014-4EC3-BADE-56C4F06D6148}" type="presParOf" srcId="{A9994C74-7DD5-4CF4-AEA1-73FC1459AF78}" destId="{4F7FDAAB-8814-4A74-8C52-313FEFD115F5}" srcOrd="1" destOrd="0" presId="urn:microsoft.com/office/officeart/2005/8/layout/orgChart1"/>
    <dgm:cxn modelId="{EADE4536-62A4-4129-8C89-65E83015D001}" type="presParOf" srcId="{C8410410-D867-4FE7-A68A-83B46E5D5EDF}" destId="{9ECAD898-F298-4D6C-B7ED-A4E800237D00}" srcOrd="1" destOrd="0" presId="urn:microsoft.com/office/officeart/2005/8/layout/orgChart1"/>
    <dgm:cxn modelId="{7995AAE4-4AED-4036-9CFA-E3269C12B465}" type="presParOf" srcId="{C8410410-D867-4FE7-A68A-83B46E5D5EDF}" destId="{CD9549C5-40DA-4804-8D0A-BD69B50520A9}" srcOrd="2" destOrd="0" presId="urn:microsoft.com/office/officeart/2005/8/layout/orgChart1"/>
    <dgm:cxn modelId="{02D8DAED-03F7-4D2C-BD98-96AAD0148037}" type="presParOf" srcId="{17E856CB-C2C7-4321-8A0E-E950D11C5325}" destId="{23B955B9-A044-4894-8469-FE4BEF3CD2BE}" srcOrd="4" destOrd="0" presId="urn:microsoft.com/office/officeart/2005/8/layout/orgChart1"/>
    <dgm:cxn modelId="{9454517B-BBD0-4712-8AFB-95C903CB2042}" type="presParOf" srcId="{17E856CB-C2C7-4321-8A0E-E950D11C5325}" destId="{8E9174B7-2771-4260-9496-10152F0043E4}" srcOrd="5" destOrd="0" presId="urn:microsoft.com/office/officeart/2005/8/layout/orgChart1"/>
    <dgm:cxn modelId="{78ACD16C-7E6D-4ED1-A2EE-4ACF7C563F88}" type="presParOf" srcId="{8E9174B7-2771-4260-9496-10152F0043E4}" destId="{4AC6620F-FEB1-42A7-900C-09C0F74B5435}" srcOrd="0" destOrd="0" presId="urn:microsoft.com/office/officeart/2005/8/layout/orgChart1"/>
    <dgm:cxn modelId="{BF3E4D42-80AF-4CA3-B857-4F5EB77083F4}" type="presParOf" srcId="{4AC6620F-FEB1-42A7-900C-09C0F74B5435}" destId="{AD660A25-A4FA-4D32-BD9D-592F113F7359}" srcOrd="0" destOrd="0" presId="urn:microsoft.com/office/officeart/2005/8/layout/orgChart1"/>
    <dgm:cxn modelId="{57CC4D1D-3FAD-4D16-B312-14B5533AFFE8}" type="presParOf" srcId="{4AC6620F-FEB1-42A7-900C-09C0F74B5435}" destId="{A521C465-217E-45A4-867A-5EF6AF92F263}" srcOrd="1" destOrd="0" presId="urn:microsoft.com/office/officeart/2005/8/layout/orgChart1"/>
    <dgm:cxn modelId="{A4A877EE-2067-48D7-B436-D9755E23E2B1}" type="presParOf" srcId="{8E9174B7-2771-4260-9496-10152F0043E4}" destId="{6ED11936-6D02-462B-A8DB-59594F2492F4}" srcOrd="1" destOrd="0" presId="urn:microsoft.com/office/officeart/2005/8/layout/orgChart1"/>
    <dgm:cxn modelId="{036716C3-7908-4D6C-9007-05A33805C051}" type="presParOf" srcId="{8E9174B7-2771-4260-9496-10152F0043E4}" destId="{D656301D-78ED-42F4-8143-6B5E04E0DE2C}" srcOrd="2" destOrd="0" presId="urn:microsoft.com/office/officeart/2005/8/layout/orgChart1"/>
    <dgm:cxn modelId="{1906ACFB-6DCC-4FBE-A7EB-390C1BD8DA44}" type="presParOf" srcId="{9A6EDF7F-C15D-4F7A-B8C8-B2412205C075}" destId="{DC40E5D8-F766-40ED-BE38-7EDF9925E1D8}" srcOrd="2" destOrd="0" presId="urn:microsoft.com/office/officeart/2005/8/layout/orgChart1"/>
    <dgm:cxn modelId="{53D92572-B8CE-4A91-BC94-0CA611B0E2E2}" type="presParOf" srcId="{3BA46343-6BEA-48BD-AC6F-598CCA926D30}" destId="{ACDCA9A7-7BDE-4C38-B97A-D18C89D9939D}" srcOrd="2" destOrd="0" presId="urn:microsoft.com/office/officeart/2005/8/layout/orgChart1"/>
    <dgm:cxn modelId="{96B38F88-EB3C-4DF7-AFD1-72FC3581CDBE}" type="presParOf" srcId="{3BA46343-6BEA-48BD-AC6F-598CCA926D30}" destId="{1000C922-B4F3-4655-B133-3D9A7B702244}" srcOrd="3" destOrd="0" presId="urn:microsoft.com/office/officeart/2005/8/layout/orgChart1"/>
    <dgm:cxn modelId="{DD756A1B-392A-40EA-8330-1BA4E938C638}" type="presParOf" srcId="{1000C922-B4F3-4655-B133-3D9A7B702244}" destId="{D7B7460E-7851-4920-AB1B-C69E6C2D6C03}" srcOrd="0" destOrd="0" presId="urn:microsoft.com/office/officeart/2005/8/layout/orgChart1"/>
    <dgm:cxn modelId="{35DB88B3-E335-4078-AD03-4E75F694119A}" type="presParOf" srcId="{D7B7460E-7851-4920-AB1B-C69E6C2D6C03}" destId="{9D3D6787-CB07-4DF5-8120-AC12FA58A64F}" srcOrd="0" destOrd="0" presId="urn:microsoft.com/office/officeart/2005/8/layout/orgChart1"/>
    <dgm:cxn modelId="{3D8FCB8B-6E1A-443E-8D5E-313C04C9DA44}" type="presParOf" srcId="{D7B7460E-7851-4920-AB1B-C69E6C2D6C03}" destId="{93283745-5D70-41B3-8A97-D3903839163A}" srcOrd="1" destOrd="0" presId="urn:microsoft.com/office/officeart/2005/8/layout/orgChart1"/>
    <dgm:cxn modelId="{3B506EE4-40EA-46EA-A21C-D993C4D5D7C6}" type="presParOf" srcId="{1000C922-B4F3-4655-B133-3D9A7B702244}" destId="{B0C215CA-3E9A-44B4-86FC-418858101095}" srcOrd="1" destOrd="0" presId="urn:microsoft.com/office/officeart/2005/8/layout/orgChart1"/>
    <dgm:cxn modelId="{6D10DD63-D2E2-44F8-9EC6-610D3CE2C471}" type="presParOf" srcId="{B0C215CA-3E9A-44B4-86FC-418858101095}" destId="{78173363-821E-4B6E-9F5F-58161AE1D98D}" srcOrd="0" destOrd="0" presId="urn:microsoft.com/office/officeart/2005/8/layout/orgChart1"/>
    <dgm:cxn modelId="{CC372492-781A-4E0B-AEA6-6D558B2082C1}" type="presParOf" srcId="{B0C215CA-3E9A-44B4-86FC-418858101095}" destId="{24153ED1-80C2-44A6-8417-C5ECBE07ED18}" srcOrd="1" destOrd="0" presId="urn:microsoft.com/office/officeart/2005/8/layout/orgChart1"/>
    <dgm:cxn modelId="{E190BBFC-0D8B-4101-9453-B4331AE3335B}" type="presParOf" srcId="{24153ED1-80C2-44A6-8417-C5ECBE07ED18}" destId="{96629F1B-912D-4ABB-ACE8-3748BD841CD4}" srcOrd="0" destOrd="0" presId="urn:microsoft.com/office/officeart/2005/8/layout/orgChart1"/>
    <dgm:cxn modelId="{17D82D57-6D52-41A5-B774-E74ACF854A6D}" type="presParOf" srcId="{96629F1B-912D-4ABB-ACE8-3748BD841CD4}" destId="{C872133E-DA6B-4CEE-804E-ED80A09DF73E}" srcOrd="0" destOrd="0" presId="urn:microsoft.com/office/officeart/2005/8/layout/orgChart1"/>
    <dgm:cxn modelId="{37D0139E-C567-4858-A0CD-511F8E0C4B2D}" type="presParOf" srcId="{96629F1B-912D-4ABB-ACE8-3748BD841CD4}" destId="{E6F3C4AF-B62C-42BF-B4F9-4E5CBA95BA4D}" srcOrd="1" destOrd="0" presId="urn:microsoft.com/office/officeart/2005/8/layout/orgChart1"/>
    <dgm:cxn modelId="{6265D993-D9BD-4A28-9EC4-61776294E3FC}" type="presParOf" srcId="{24153ED1-80C2-44A6-8417-C5ECBE07ED18}" destId="{366CE3D7-A5E8-40E0-98D2-D0774B549955}" srcOrd="1" destOrd="0" presId="urn:microsoft.com/office/officeart/2005/8/layout/orgChart1"/>
    <dgm:cxn modelId="{0BF2A535-0324-4DD1-A3B1-BDDC75088B89}" type="presParOf" srcId="{24153ED1-80C2-44A6-8417-C5ECBE07ED18}" destId="{841B1B10-D24C-46E4-A484-4457C9F5688C}" srcOrd="2" destOrd="0" presId="urn:microsoft.com/office/officeart/2005/8/layout/orgChart1"/>
    <dgm:cxn modelId="{4942D6CC-C5D4-42A2-9E72-DABEAB9A582F}" type="presParOf" srcId="{B0C215CA-3E9A-44B4-86FC-418858101095}" destId="{606CBCCE-6568-455A-AF33-49B517731E0A}" srcOrd="2" destOrd="0" presId="urn:microsoft.com/office/officeart/2005/8/layout/orgChart1"/>
    <dgm:cxn modelId="{867FF636-E40F-4533-AB86-336F171B4E87}" type="presParOf" srcId="{B0C215CA-3E9A-44B4-86FC-418858101095}" destId="{CD39124E-C49A-4B77-A7D5-E87652A985AE}" srcOrd="3" destOrd="0" presId="urn:microsoft.com/office/officeart/2005/8/layout/orgChart1"/>
    <dgm:cxn modelId="{EDA9574A-5D43-4425-BC20-E3A26C0B9B4F}" type="presParOf" srcId="{CD39124E-C49A-4B77-A7D5-E87652A985AE}" destId="{21F2EEFF-041B-48C5-B5F6-2BCCDC194A18}" srcOrd="0" destOrd="0" presId="urn:microsoft.com/office/officeart/2005/8/layout/orgChart1"/>
    <dgm:cxn modelId="{F9D14BD7-C5BC-4EED-A543-7A0117B2AA77}" type="presParOf" srcId="{21F2EEFF-041B-48C5-B5F6-2BCCDC194A18}" destId="{D416523B-5537-4793-886A-E22795F6DF2E}" srcOrd="0" destOrd="0" presId="urn:microsoft.com/office/officeart/2005/8/layout/orgChart1"/>
    <dgm:cxn modelId="{689CDD85-1DBE-45EF-B4B1-B7841B2C9896}" type="presParOf" srcId="{21F2EEFF-041B-48C5-B5F6-2BCCDC194A18}" destId="{4CFFDD28-95BA-4A49-923A-D11D912EFC82}" srcOrd="1" destOrd="0" presId="urn:microsoft.com/office/officeart/2005/8/layout/orgChart1"/>
    <dgm:cxn modelId="{B2B98B7A-83AA-45E0-A477-FCD8962F6123}" type="presParOf" srcId="{CD39124E-C49A-4B77-A7D5-E87652A985AE}" destId="{7635D413-8CF6-481D-915A-8CB2DFF96F06}" srcOrd="1" destOrd="0" presId="urn:microsoft.com/office/officeart/2005/8/layout/orgChart1"/>
    <dgm:cxn modelId="{44FFD066-CD18-4531-93BC-ADB9E07797E5}" type="presParOf" srcId="{CD39124E-C49A-4B77-A7D5-E87652A985AE}" destId="{C0FB23E1-5D1C-4B00-8DA3-1CBA9D2A3AB7}" srcOrd="2" destOrd="0" presId="urn:microsoft.com/office/officeart/2005/8/layout/orgChart1"/>
    <dgm:cxn modelId="{B82618FA-9DB6-4D94-BEEC-5E8FF917C410}" type="presParOf" srcId="{1000C922-B4F3-4655-B133-3D9A7B702244}" destId="{B2515994-873B-416C-AADA-EABB3171E216}" srcOrd="2" destOrd="0" presId="urn:microsoft.com/office/officeart/2005/8/layout/orgChart1"/>
    <dgm:cxn modelId="{10A0A9AF-0630-48C5-BBD2-BADDA4AA050E}" type="presParOf" srcId="{3BA46343-6BEA-48BD-AC6F-598CCA926D30}" destId="{F8CBFFF3-4DE5-43A5-9295-956BCE0B2255}" srcOrd="4" destOrd="0" presId="urn:microsoft.com/office/officeart/2005/8/layout/orgChart1"/>
    <dgm:cxn modelId="{79DCCE19-658A-4EC5-A9DE-72AA2EE6AFEA}" type="presParOf" srcId="{3BA46343-6BEA-48BD-AC6F-598CCA926D30}" destId="{A6AF29F3-61A8-4074-BEDC-CA35031D08A0}" srcOrd="5" destOrd="0" presId="urn:microsoft.com/office/officeart/2005/8/layout/orgChart1"/>
    <dgm:cxn modelId="{AF239A57-AC9B-4AFB-B326-F130E116A409}" type="presParOf" srcId="{A6AF29F3-61A8-4074-BEDC-CA35031D08A0}" destId="{5B97E1F0-C838-4906-A18F-472ED49AAEBA}" srcOrd="0" destOrd="0" presId="urn:microsoft.com/office/officeart/2005/8/layout/orgChart1"/>
    <dgm:cxn modelId="{B9A3DBB7-48B1-4420-87EE-9217D5FC4FA9}" type="presParOf" srcId="{5B97E1F0-C838-4906-A18F-472ED49AAEBA}" destId="{B5C3FD8F-EF00-42E8-9ACD-9A5F16326E00}" srcOrd="0" destOrd="0" presId="urn:microsoft.com/office/officeart/2005/8/layout/orgChart1"/>
    <dgm:cxn modelId="{121A077D-12CC-433F-91B9-53E3487C0870}" type="presParOf" srcId="{5B97E1F0-C838-4906-A18F-472ED49AAEBA}" destId="{3779E2BF-8E74-4110-A9A9-ED9A9E075863}" srcOrd="1" destOrd="0" presId="urn:microsoft.com/office/officeart/2005/8/layout/orgChart1"/>
    <dgm:cxn modelId="{7BAF994A-A798-419E-A5A4-BBB39F40A2F0}" type="presParOf" srcId="{A6AF29F3-61A8-4074-BEDC-CA35031D08A0}" destId="{148B514F-A385-475F-9E87-A350284B6A23}" srcOrd="1" destOrd="0" presId="urn:microsoft.com/office/officeart/2005/8/layout/orgChart1"/>
    <dgm:cxn modelId="{50ED69F2-7683-4E2D-977C-48574E445A29}" type="presParOf" srcId="{148B514F-A385-475F-9E87-A350284B6A23}" destId="{2D71A817-D717-4085-BB7A-AB2B5DFD55E4}" srcOrd="0" destOrd="0" presId="urn:microsoft.com/office/officeart/2005/8/layout/orgChart1"/>
    <dgm:cxn modelId="{FC81B045-B450-4F67-B787-CA7A60105A1D}" type="presParOf" srcId="{148B514F-A385-475F-9E87-A350284B6A23}" destId="{A9108AD7-1C5F-40FB-BBEA-D45F10483DCB}" srcOrd="1" destOrd="0" presId="urn:microsoft.com/office/officeart/2005/8/layout/orgChart1"/>
    <dgm:cxn modelId="{787CDCD8-3951-41F8-9357-02A1B189B332}" type="presParOf" srcId="{A9108AD7-1C5F-40FB-BBEA-D45F10483DCB}" destId="{7146F966-BB58-4BE7-8F47-74518AA960B0}" srcOrd="0" destOrd="0" presId="urn:microsoft.com/office/officeart/2005/8/layout/orgChart1"/>
    <dgm:cxn modelId="{42025F64-2658-491F-A936-A018364628B6}" type="presParOf" srcId="{7146F966-BB58-4BE7-8F47-74518AA960B0}" destId="{D53BD475-3184-4354-8893-46427A3CCA16}" srcOrd="0" destOrd="0" presId="urn:microsoft.com/office/officeart/2005/8/layout/orgChart1"/>
    <dgm:cxn modelId="{786131AD-8772-4345-B0D5-DACAB8BC247C}" type="presParOf" srcId="{7146F966-BB58-4BE7-8F47-74518AA960B0}" destId="{8A6D9F9B-7858-4B89-8CE0-DDB47A512915}" srcOrd="1" destOrd="0" presId="urn:microsoft.com/office/officeart/2005/8/layout/orgChart1"/>
    <dgm:cxn modelId="{335DA078-BD09-4DFB-BD54-215011E4E5E5}" type="presParOf" srcId="{A9108AD7-1C5F-40FB-BBEA-D45F10483DCB}" destId="{03C128AD-A3B6-4D24-887C-01D4617CF834}" srcOrd="1" destOrd="0" presId="urn:microsoft.com/office/officeart/2005/8/layout/orgChart1"/>
    <dgm:cxn modelId="{244E166E-CC1D-4AE3-ABD7-82724D10ACA3}" type="presParOf" srcId="{A9108AD7-1C5F-40FB-BBEA-D45F10483DCB}" destId="{C6EE133E-00D5-4243-AB4A-A98CE736E7A0}" srcOrd="2" destOrd="0" presId="urn:microsoft.com/office/officeart/2005/8/layout/orgChart1"/>
    <dgm:cxn modelId="{359B7B66-4DD7-4C53-8891-5B140EE77C38}" type="presParOf" srcId="{148B514F-A385-475F-9E87-A350284B6A23}" destId="{AE30E7D5-48B5-43AF-976C-6AA899232539}" srcOrd="2" destOrd="0" presId="urn:microsoft.com/office/officeart/2005/8/layout/orgChart1"/>
    <dgm:cxn modelId="{0BE187BD-626A-40E3-A6C3-A4D71D135E15}" type="presParOf" srcId="{148B514F-A385-475F-9E87-A350284B6A23}" destId="{3B78E1F9-7077-4CDA-B420-61979F177E3B}" srcOrd="3" destOrd="0" presId="urn:microsoft.com/office/officeart/2005/8/layout/orgChart1"/>
    <dgm:cxn modelId="{DA3C731D-A669-4D84-8F57-CF9BF2A3F7FB}" type="presParOf" srcId="{3B78E1F9-7077-4CDA-B420-61979F177E3B}" destId="{3BC0C8D5-F8B8-4177-A6AD-58C40D4E2263}" srcOrd="0" destOrd="0" presId="urn:microsoft.com/office/officeart/2005/8/layout/orgChart1"/>
    <dgm:cxn modelId="{77EDE73B-74CD-4EE6-A227-BBC536BA5956}" type="presParOf" srcId="{3BC0C8D5-F8B8-4177-A6AD-58C40D4E2263}" destId="{97A83D3B-B7D6-4F81-A354-F488A361F318}" srcOrd="0" destOrd="0" presId="urn:microsoft.com/office/officeart/2005/8/layout/orgChart1"/>
    <dgm:cxn modelId="{CEE391D1-C764-4EFD-94A1-19311F53E063}" type="presParOf" srcId="{3BC0C8D5-F8B8-4177-A6AD-58C40D4E2263}" destId="{C97193C4-D754-495E-92A8-A6390DD34048}" srcOrd="1" destOrd="0" presId="urn:microsoft.com/office/officeart/2005/8/layout/orgChart1"/>
    <dgm:cxn modelId="{5712AE1F-1A1A-47DD-BA85-078954F1A452}" type="presParOf" srcId="{3B78E1F9-7077-4CDA-B420-61979F177E3B}" destId="{292CFCF4-0824-4CFF-8771-6AA4F88A8151}" srcOrd="1" destOrd="0" presId="urn:microsoft.com/office/officeart/2005/8/layout/orgChart1"/>
    <dgm:cxn modelId="{984DA421-C1CB-491B-848F-7A4BD78A8C73}" type="presParOf" srcId="{3B78E1F9-7077-4CDA-B420-61979F177E3B}" destId="{2CFF2EC6-69E1-4093-AE95-4E772B234376}" srcOrd="2" destOrd="0" presId="urn:microsoft.com/office/officeart/2005/8/layout/orgChart1"/>
    <dgm:cxn modelId="{3BAF3018-6063-49EC-BC3A-1089FDFE0541}" type="presParOf" srcId="{148B514F-A385-475F-9E87-A350284B6A23}" destId="{40E66FC4-41E7-4BE3-A1C1-816247DD40FA}" srcOrd="4" destOrd="0" presId="urn:microsoft.com/office/officeart/2005/8/layout/orgChart1"/>
    <dgm:cxn modelId="{007E9CFF-8297-4976-A74E-60FF8111D061}" type="presParOf" srcId="{148B514F-A385-475F-9E87-A350284B6A23}" destId="{11A1E6B2-AA90-42DB-B0FB-6C5C5BE15006}" srcOrd="5" destOrd="0" presId="urn:microsoft.com/office/officeart/2005/8/layout/orgChart1"/>
    <dgm:cxn modelId="{5B86E3B8-4C8E-4CC3-B005-733545B80B06}" type="presParOf" srcId="{11A1E6B2-AA90-42DB-B0FB-6C5C5BE15006}" destId="{CC984BD1-28BD-49FC-B1AA-EF4FA65DC162}" srcOrd="0" destOrd="0" presId="urn:microsoft.com/office/officeart/2005/8/layout/orgChart1"/>
    <dgm:cxn modelId="{EA662926-0225-493F-95EE-BC2B29E5A974}" type="presParOf" srcId="{CC984BD1-28BD-49FC-B1AA-EF4FA65DC162}" destId="{735CA162-7DD5-4C3B-9B98-BD54C17A512C}" srcOrd="0" destOrd="0" presId="urn:microsoft.com/office/officeart/2005/8/layout/orgChart1"/>
    <dgm:cxn modelId="{7CD071BD-F003-4E1C-9887-07FBEBA3E81A}" type="presParOf" srcId="{CC984BD1-28BD-49FC-B1AA-EF4FA65DC162}" destId="{72A80B79-68B6-49CD-AAB6-C5CCCE47C2F6}" srcOrd="1" destOrd="0" presId="urn:microsoft.com/office/officeart/2005/8/layout/orgChart1"/>
    <dgm:cxn modelId="{B0D56554-AC2B-4E96-9109-AF2B8AB55C94}" type="presParOf" srcId="{11A1E6B2-AA90-42DB-B0FB-6C5C5BE15006}" destId="{89DDAF04-733C-40BC-8AFF-C312E25E3F24}" srcOrd="1" destOrd="0" presId="urn:microsoft.com/office/officeart/2005/8/layout/orgChart1"/>
    <dgm:cxn modelId="{2D3D0D86-0469-4D4D-B124-FA880D2FFFC2}" type="presParOf" srcId="{11A1E6B2-AA90-42DB-B0FB-6C5C5BE15006}" destId="{C05E3142-1D84-47AC-8A63-5069BAF7FC75}" srcOrd="2" destOrd="0" presId="urn:microsoft.com/office/officeart/2005/8/layout/orgChart1"/>
    <dgm:cxn modelId="{A08E5D1E-9020-46DA-824E-AF682B7C4C74}" type="presParOf" srcId="{A6AF29F3-61A8-4074-BEDC-CA35031D08A0}" destId="{AD061680-BEC3-43EC-B16C-C4236E6BE824}" srcOrd="2" destOrd="0" presId="urn:microsoft.com/office/officeart/2005/8/layout/orgChart1"/>
    <dgm:cxn modelId="{491EEE17-F423-4072-9B8C-B42A0330D442}" type="presParOf" srcId="{F29BB4A8-66E8-4E4B-BE11-6A04852E416A}" destId="{B5848CAA-AA06-4FD7-836B-417DD1DB5A5D}" srcOrd="2" destOrd="0" presId="urn:microsoft.com/office/officeart/2005/8/layout/orgChart1"/>
    <dgm:cxn modelId="{6F40D006-A485-48A3-965A-FEC4A7B73D92}" type="presParOf" srcId="{182CCBB4-589F-49B9-A40D-9005AE8F6D88}" destId="{5D280AC9-3214-4F5C-BCB0-AB8F4125E039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66FC4-41E7-4BE3-A1C1-816247DD40FA}">
      <dsp:nvSpPr>
        <dsp:cNvPr id="0" name=""/>
        <dsp:cNvSpPr/>
      </dsp:nvSpPr>
      <dsp:spPr>
        <a:xfrm>
          <a:off x="10053897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0E7D5-48B5-43AF-976C-6AA899232539}">
      <dsp:nvSpPr>
        <dsp:cNvPr id="0" name=""/>
        <dsp:cNvSpPr/>
      </dsp:nvSpPr>
      <dsp:spPr>
        <a:xfrm>
          <a:off x="10053897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1A817-D717-4085-BB7A-AB2B5DFD55E4}">
      <dsp:nvSpPr>
        <dsp:cNvPr id="0" name=""/>
        <dsp:cNvSpPr/>
      </dsp:nvSpPr>
      <dsp:spPr>
        <a:xfrm>
          <a:off x="10053897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FFF3-4DE5-43A5-9295-956BCE0B2255}">
      <dsp:nvSpPr>
        <dsp:cNvPr id="0" name=""/>
        <dsp:cNvSpPr/>
      </dsp:nvSpPr>
      <dsp:spPr>
        <a:xfrm>
          <a:off x="8771539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1915622" y="166231"/>
              </a:lnTo>
              <a:lnTo>
                <a:pt x="1915622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CBCCE-6568-455A-AF33-49B517731E0A}">
      <dsp:nvSpPr>
        <dsp:cNvPr id="0" name=""/>
        <dsp:cNvSpPr/>
      </dsp:nvSpPr>
      <dsp:spPr>
        <a:xfrm>
          <a:off x="8138275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73363-821E-4B6E-9F5F-58161AE1D98D}">
      <dsp:nvSpPr>
        <dsp:cNvPr id="0" name=""/>
        <dsp:cNvSpPr/>
      </dsp:nvSpPr>
      <dsp:spPr>
        <a:xfrm>
          <a:off x="8138275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A9A7-7BDE-4C38-B97A-D18C89D9939D}">
      <dsp:nvSpPr>
        <dsp:cNvPr id="0" name=""/>
        <dsp:cNvSpPr/>
      </dsp:nvSpPr>
      <dsp:spPr>
        <a:xfrm>
          <a:off x="8725819" y="1917745"/>
          <a:ext cx="91440" cy="332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955B9-A044-4894-8469-FE4BEF3CD2BE}">
      <dsp:nvSpPr>
        <dsp:cNvPr id="0" name=""/>
        <dsp:cNvSpPr/>
      </dsp:nvSpPr>
      <dsp:spPr>
        <a:xfrm>
          <a:off x="6222652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E6C9D-5CC7-4E10-90FD-15B8C15A59DD}">
      <dsp:nvSpPr>
        <dsp:cNvPr id="0" name=""/>
        <dsp:cNvSpPr/>
      </dsp:nvSpPr>
      <dsp:spPr>
        <a:xfrm>
          <a:off x="6222652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A50D2-91FA-4D2F-990D-6659A75914D7}">
      <dsp:nvSpPr>
        <dsp:cNvPr id="0" name=""/>
        <dsp:cNvSpPr/>
      </dsp:nvSpPr>
      <dsp:spPr>
        <a:xfrm>
          <a:off x="6222652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C60EE-AA73-45D2-938E-18D1B11B855D}">
      <dsp:nvSpPr>
        <dsp:cNvPr id="0" name=""/>
        <dsp:cNvSpPr/>
      </dsp:nvSpPr>
      <dsp:spPr>
        <a:xfrm>
          <a:off x="6855916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1915622" y="0"/>
              </a:moveTo>
              <a:lnTo>
                <a:pt x="1915622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2332F-8A7B-4D8B-9980-ACE7213D5C57}">
      <dsp:nvSpPr>
        <dsp:cNvPr id="0" name=""/>
        <dsp:cNvSpPr/>
      </dsp:nvSpPr>
      <dsp:spPr>
        <a:xfrm>
          <a:off x="5898105" y="793702"/>
          <a:ext cx="2873433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2873433" y="166231"/>
              </a:lnTo>
              <a:lnTo>
                <a:pt x="2873433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E4F7-5BB0-41FE-8197-407E6FD869E4}">
      <dsp:nvSpPr>
        <dsp:cNvPr id="0" name=""/>
        <dsp:cNvSpPr/>
      </dsp:nvSpPr>
      <dsp:spPr>
        <a:xfrm>
          <a:off x="4307030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BB23-797C-443D-8815-4285DC809ABF}">
      <dsp:nvSpPr>
        <dsp:cNvPr id="0" name=""/>
        <dsp:cNvSpPr/>
      </dsp:nvSpPr>
      <dsp:spPr>
        <a:xfrm>
          <a:off x="3024671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1915622" y="166231"/>
              </a:lnTo>
              <a:lnTo>
                <a:pt x="1915622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D7961-CEC1-4E09-9624-73236EC79F03}">
      <dsp:nvSpPr>
        <dsp:cNvPr id="0" name=""/>
        <dsp:cNvSpPr/>
      </dsp:nvSpPr>
      <dsp:spPr>
        <a:xfrm>
          <a:off x="2391407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7AF48-0160-4176-B512-C0A6D98A6D89}">
      <dsp:nvSpPr>
        <dsp:cNvPr id="0" name=""/>
        <dsp:cNvSpPr/>
      </dsp:nvSpPr>
      <dsp:spPr>
        <a:xfrm>
          <a:off x="2391407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C6E6F-EB90-4E4B-BC03-1294E91B4B6E}">
      <dsp:nvSpPr>
        <dsp:cNvPr id="0" name=""/>
        <dsp:cNvSpPr/>
      </dsp:nvSpPr>
      <dsp:spPr>
        <a:xfrm>
          <a:off x="2978951" y="1917745"/>
          <a:ext cx="91440" cy="332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F6CAB-83BF-47C4-AE18-B0C923874E0A}">
      <dsp:nvSpPr>
        <dsp:cNvPr id="0" name=""/>
        <dsp:cNvSpPr/>
      </dsp:nvSpPr>
      <dsp:spPr>
        <a:xfrm>
          <a:off x="475784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EAE31-5BD5-4A90-BE36-B40AE3EE1D5A}">
      <dsp:nvSpPr>
        <dsp:cNvPr id="0" name=""/>
        <dsp:cNvSpPr/>
      </dsp:nvSpPr>
      <dsp:spPr>
        <a:xfrm>
          <a:off x="475784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78B2B-ED00-4628-97C6-DD952701171F}">
      <dsp:nvSpPr>
        <dsp:cNvPr id="0" name=""/>
        <dsp:cNvSpPr/>
      </dsp:nvSpPr>
      <dsp:spPr>
        <a:xfrm>
          <a:off x="475784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D486C-7612-487E-AFFD-2DA14B688DBC}">
      <dsp:nvSpPr>
        <dsp:cNvPr id="0" name=""/>
        <dsp:cNvSpPr/>
      </dsp:nvSpPr>
      <dsp:spPr>
        <a:xfrm>
          <a:off x="1109048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1915622" y="0"/>
              </a:moveTo>
              <a:lnTo>
                <a:pt x="1915622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EAEBE-7DA9-4B16-A0C8-AB36B5DC671B}">
      <dsp:nvSpPr>
        <dsp:cNvPr id="0" name=""/>
        <dsp:cNvSpPr/>
      </dsp:nvSpPr>
      <dsp:spPr>
        <a:xfrm>
          <a:off x="3024671" y="793702"/>
          <a:ext cx="2873433" cy="332463"/>
        </a:xfrm>
        <a:custGeom>
          <a:avLst/>
          <a:gdLst/>
          <a:ahLst/>
          <a:cxnLst/>
          <a:rect l="0" t="0" r="0" b="0"/>
          <a:pathLst>
            <a:path>
              <a:moveTo>
                <a:pt x="2873433" y="0"/>
              </a:moveTo>
              <a:lnTo>
                <a:pt x="2873433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2C537-9E0F-4347-B239-176A85AF13F2}">
      <dsp:nvSpPr>
        <dsp:cNvPr id="0" name=""/>
        <dsp:cNvSpPr/>
      </dsp:nvSpPr>
      <dsp:spPr>
        <a:xfrm>
          <a:off x="5106525" y="2122"/>
          <a:ext cx="1583159" cy="791579"/>
        </a:xfrm>
        <a:prstGeom prst="roundRect">
          <a:avLst/>
        </a:prstGeom>
        <a:solidFill>
          <a:srgbClr val="244397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Investment Decision</a:t>
          </a:r>
        </a:p>
      </dsp:txBody>
      <dsp:txXfrm>
        <a:off x="5145167" y="40764"/>
        <a:ext cx="1505875" cy="714295"/>
      </dsp:txXfrm>
    </dsp:sp>
    <dsp:sp modelId="{748AE4B9-534A-4385-8FE2-FA8A2AE47C0B}">
      <dsp:nvSpPr>
        <dsp:cNvPr id="0" name=""/>
        <dsp:cNvSpPr/>
      </dsp:nvSpPr>
      <dsp:spPr>
        <a:xfrm>
          <a:off x="2233091" y="1126165"/>
          <a:ext cx="1583159" cy="791579"/>
        </a:xfrm>
        <a:prstGeom prst="roundRect">
          <a:avLst/>
        </a:prstGeom>
        <a:solidFill>
          <a:schemeClr val="accent1">
            <a:lumMod val="75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Startup Potential</a:t>
          </a:r>
        </a:p>
      </dsp:txBody>
      <dsp:txXfrm>
        <a:off x="2271733" y="1164807"/>
        <a:ext cx="1505875" cy="714295"/>
      </dsp:txXfrm>
    </dsp:sp>
    <dsp:sp modelId="{8911DAF3-12CB-4D87-A3DF-048C83F12330}">
      <dsp:nvSpPr>
        <dsp:cNvPr id="0" name=""/>
        <dsp:cNvSpPr/>
      </dsp:nvSpPr>
      <dsp:spPr>
        <a:xfrm>
          <a:off x="317468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Human Capital</a:t>
          </a:r>
        </a:p>
      </dsp:txBody>
      <dsp:txXfrm>
        <a:off x="356110" y="2288850"/>
        <a:ext cx="1505875" cy="714295"/>
      </dsp:txXfrm>
    </dsp:sp>
    <dsp:sp modelId="{80EC39B2-BA64-4EAE-92D8-81B57A1D4E93}">
      <dsp:nvSpPr>
        <dsp:cNvPr id="0" name=""/>
        <dsp:cNvSpPr/>
      </dsp:nvSpPr>
      <dsp:spPr>
        <a:xfrm>
          <a:off x="713258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Founders</a:t>
          </a:r>
        </a:p>
      </dsp:txBody>
      <dsp:txXfrm>
        <a:off x="751900" y="3412893"/>
        <a:ext cx="1505875" cy="714295"/>
      </dsp:txXfrm>
    </dsp:sp>
    <dsp:sp modelId="{52C085B6-72CD-4031-81F0-18FD7DDE7196}">
      <dsp:nvSpPr>
        <dsp:cNvPr id="0" name=""/>
        <dsp:cNvSpPr/>
      </dsp:nvSpPr>
      <dsp:spPr>
        <a:xfrm>
          <a:off x="713258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Advisors</a:t>
          </a:r>
        </a:p>
      </dsp:txBody>
      <dsp:txXfrm>
        <a:off x="751900" y="4536936"/>
        <a:ext cx="1505875" cy="714295"/>
      </dsp:txXfrm>
    </dsp:sp>
    <dsp:sp modelId="{1133AF18-52FF-4FEE-8C96-2B42C27ED54B}">
      <dsp:nvSpPr>
        <dsp:cNvPr id="0" name=""/>
        <dsp:cNvSpPr/>
      </dsp:nvSpPr>
      <dsp:spPr>
        <a:xfrm>
          <a:off x="713258" y="5622337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Executives</a:t>
          </a:r>
        </a:p>
      </dsp:txBody>
      <dsp:txXfrm>
        <a:off x="751900" y="5660979"/>
        <a:ext cx="1505875" cy="714295"/>
      </dsp:txXfrm>
    </dsp:sp>
    <dsp:sp modelId="{950F0FD0-2709-4D80-8A45-F0395FF26316}">
      <dsp:nvSpPr>
        <dsp:cNvPr id="0" name=""/>
        <dsp:cNvSpPr/>
      </dsp:nvSpPr>
      <dsp:spPr>
        <a:xfrm>
          <a:off x="2233091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Social </a:t>
          </a:r>
          <a:br>
            <a:rPr lang="en-US" sz="2100" kern="1200" dirty="0">
              <a:latin typeface="Minion Pro" panose="02040503050306020203" pitchFamily="18" charset="0"/>
            </a:rPr>
          </a:br>
          <a:r>
            <a:rPr lang="en-US" sz="2100" kern="1200" dirty="0">
              <a:latin typeface="Minion Pro" panose="02040503050306020203" pitchFamily="18" charset="0"/>
            </a:rPr>
            <a:t>Capital</a:t>
          </a:r>
        </a:p>
      </dsp:txBody>
      <dsp:txXfrm>
        <a:off x="2271733" y="2288850"/>
        <a:ext cx="1505875" cy="714295"/>
      </dsp:txXfrm>
    </dsp:sp>
    <dsp:sp modelId="{4F7AEDCC-497B-4C75-8A83-7BEA089FFDA4}">
      <dsp:nvSpPr>
        <dsp:cNvPr id="0" name=""/>
        <dsp:cNvSpPr/>
      </dsp:nvSpPr>
      <dsp:spPr>
        <a:xfrm>
          <a:off x="2628881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Events</a:t>
          </a:r>
        </a:p>
      </dsp:txBody>
      <dsp:txXfrm>
        <a:off x="2667523" y="3412893"/>
        <a:ext cx="1505875" cy="714295"/>
      </dsp:txXfrm>
    </dsp:sp>
    <dsp:sp modelId="{46B43A5F-D8D5-4849-9983-F176E72F6D18}">
      <dsp:nvSpPr>
        <dsp:cNvPr id="0" name=""/>
        <dsp:cNvSpPr/>
      </dsp:nvSpPr>
      <dsp:spPr>
        <a:xfrm>
          <a:off x="2628881" y="4498294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Alliances</a:t>
          </a:r>
        </a:p>
      </dsp:txBody>
      <dsp:txXfrm>
        <a:off x="2667523" y="4536936"/>
        <a:ext cx="1505875" cy="714295"/>
      </dsp:txXfrm>
    </dsp:sp>
    <dsp:sp modelId="{DC5F3A8F-5AE1-40AE-8D47-21CD5BF91C76}">
      <dsp:nvSpPr>
        <dsp:cNvPr id="0" name=""/>
        <dsp:cNvSpPr/>
      </dsp:nvSpPr>
      <dsp:spPr>
        <a:xfrm>
          <a:off x="4148714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Structural Capital</a:t>
          </a:r>
        </a:p>
      </dsp:txBody>
      <dsp:txXfrm>
        <a:off x="4187356" y="2288850"/>
        <a:ext cx="1505875" cy="714295"/>
      </dsp:txXfrm>
    </dsp:sp>
    <dsp:sp modelId="{A65D163C-8D8B-4E63-8B48-ED411600DBD2}">
      <dsp:nvSpPr>
        <dsp:cNvPr id="0" name=""/>
        <dsp:cNvSpPr/>
      </dsp:nvSpPr>
      <dsp:spPr>
        <a:xfrm>
          <a:off x="4544504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Patents</a:t>
          </a:r>
        </a:p>
      </dsp:txBody>
      <dsp:txXfrm>
        <a:off x="4583146" y="3412893"/>
        <a:ext cx="1505875" cy="714295"/>
      </dsp:txXfrm>
    </dsp:sp>
    <dsp:sp modelId="{BDEB004F-C8B3-47DC-8AD1-63A799A9612B}">
      <dsp:nvSpPr>
        <dsp:cNvPr id="0" name=""/>
        <dsp:cNvSpPr/>
      </dsp:nvSpPr>
      <dsp:spPr>
        <a:xfrm>
          <a:off x="7979959" y="1126165"/>
          <a:ext cx="1583159" cy="791579"/>
        </a:xfrm>
        <a:prstGeom prst="roundRect">
          <a:avLst/>
        </a:prstGeom>
        <a:solidFill>
          <a:schemeClr val="accent1">
            <a:lumMod val="75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Investment Confidence</a:t>
          </a:r>
        </a:p>
      </dsp:txBody>
      <dsp:txXfrm>
        <a:off x="8018601" y="1164807"/>
        <a:ext cx="1505875" cy="714295"/>
      </dsp:txXfrm>
    </dsp:sp>
    <dsp:sp modelId="{E8B7414A-0FEA-470F-845D-873FA7203F23}">
      <dsp:nvSpPr>
        <dsp:cNvPr id="0" name=""/>
        <dsp:cNvSpPr/>
      </dsp:nvSpPr>
      <dsp:spPr>
        <a:xfrm>
          <a:off x="6064336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Validation</a:t>
          </a:r>
        </a:p>
      </dsp:txBody>
      <dsp:txXfrm>
        <a:off x="6102978" y="2288850"/>
        <a:ext cx="1505875" cy="714295"/>
      </dsp:txXfrm>
    </dsp:sp>
    <dsp:sp modelId="{DE15CAFF-5AC4-4B75-984A-8BDD3C329B7C}">
      <dsp:nvSpPr>
        <dsp:cNvPr id="0" name=""/>
        <dsp:cNvSpPr/>
      </dsp:nvSpPr>
      <dsp:spPr>
        <a:xfrm>
          <a:off x="6460126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Funding</a:t>
          </a:r>
        </a:p>
      </dsp:txBody>
      <dsp:txXfrm>
        <a:off x="6498768" y="3412893"/>
        <a:ext cx="1505875" cy="714295"/>
      </dsp:txXfrm>
    </dsp:sp>
    <dsp:sp modelId="{A14DEC4E-D294-48EB-BDC9-4342F120B999}">
      <dsp:nvSpPr>
        <dsp:cNvPr id="0" name=""/>
        <dsp:cNvSpPr/>
      </dsp:nvSpPr>
      <dsp:spPr>
        <a:xfrm>
          <a:off x="6460126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Investors</a:t>
          </a:r>
        </a:p>
      </dsp:txBody>
      <dsp:txXfrm>
        <a:off x="6498768" y="4536936"/>
        <a:ext cx="1505875" cy="714295"/>
      </dsp:txXfrm>
    </dsp:sp>
    <dsp:sp modelId="{AD660A25-A4FA-4D32-BD9D-592F113F7359}">
      <dsp:nvSpPr>
        <dsp:cNvPr id="0" name=""/>
        <dsp:cNvSpPr/>
      </dsp:nvSpPr>
      <dsp:spPr>
        <a:xfrm>
          <a:off x="6460126" y="5622337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Media</a:t>
          </a:r>
        </a:p>
      </dsp:txBody>
      <dsp:txXfrm>
        <a:off x="6498768" y="5660979"/>
        <a:ext cx="1505875" cy="714295"/>
      </dsp:txXfrm>
    </dsp:sp>
    <dsp:sp modelId="{9D3D6787-CB07-4DF5-8120-AC12FA58A64F}">
      <dsp:nvSpPr>
        <dsp:cNvPr id="0" name=""/>
        <dsp:cNvSpPr/>
      </dsp:nvSpPr>
      <dsp:spPr>
        <a:xfrm>
          <a:off x="7979959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Performance</a:t>
          </a:r>
        </a:p>
      </dsp:txBody>
      <dsp:txXfrm>
        <a:off x="8018601" y="2288850"/>
        <a:ext cx="1505875" cy="714295"/>
      </dsp:txXfrm>
    </dsp:sp>
    <dsp:sp modelId="{C872133E-DA6B-4CEE-804E-ED80A09DF73E}">
      <dsp:nvSpPr>
        <dsp:cNvPr id="0" name=""/>
        <dsp:cNvSpPr/>
      </dsp:nvSpPr>
      <dsp:spPr>
        <a:xfrm>
          <a:off x="8375749" y="3374251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Financial</a:t>
          </a:r>
        </a:p>
      </dsp:txBody>
      <dsp:txXfrm>
        <a:off x="8414391" y="3412893"/>
        <a:ext cx="1505875" cy="714295"/>
      </dsp:txXfrm>
    </dsp:sp>
    <dsp:sp modelId="{D416523B-5537-4793-886A-E22795F6DF2E}">
      <dsp:nvSpPr>
        <dsp:cNvPr id="0" name=""/>
        <dsp:cNvSpPr/>
      </dsp:nvSpPr>
      <dsp:spPr>
        <a:xfrm>
          <a:off x="8375749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Customers</a:t>
          </a:r>
        </a:p>
      </dsp:txBody>
      <dsp:txXfrm>
        <a:off x="8414391" y="4536936"/>
        <a:ext cx="1505875" cy="714295"/>
      </dsp:txXfrm>
    </dsp:sp>
    <dsp:sp modelId="{B5C3FD8F-EF00-42E8-9ACD-9A5F16326E00}">
      <dsp:nvSpPr>
        <dsp:cNvPr id="0" name=""/>
        <dsp:cNvSpPr/>
      </dsp:nvSpPr>
      <dsp:spPr>
        <a:xfrm>
          <a:off x="9895582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Context</a:t>
          </a:r>
        </a:p>
      </dsp:txBody>
      <dsp:txXfrm>
        <a:off x="9934224" y="2288850"/>
        <a:ext cx="1505875" cy="714295"/>
      </dsp:txXfrm>
    </dsp:sp>
    <dsp:sp modelId="{D53BD475-3184-4354-8893-46427A3CCA16}">
      <dsp:nvSpPr>
        <dsp:cNvPr id="0" name=""/>
        <dsp:cNvSpPr/>
      </dsp:nvSpPr>
      <dsp:spPr>
        <a:xfrm>
          <a:off x="10291371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Industry</a:t>
          </a:r>
        </a:p>
      </dsp:txBody>
      <dsp:txXfrm>
        <a:off x="10330013" y="3412893"/>
        <a:ext cx="1505875" cy="714295"/>
      </dsp:txXfrm>
    </dsp:sp>
    <dsp:sp modelId="{97A83D3B-B7D6-4F81-A354-F488A361F318}">
      <dsp:nvSpPr>
        <dsp:cNvPr id="0" name=""/>
        <dsp:cNvSpPr/>
      </dsp:nvSpPr>
      <dsp:spPr>
        <a:xfrm>
          <a:off x="10291371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Location</a:t>
          </a:r>
        </a:p>
      </dsp:txBody>
      <dsp:txXfrm>
        <a:off x="10330013" y="4536936"/>
        <a:ext cx="1505875" cy="714295"/>
      </dsp:txXfrm>
    </dsp:sp>
    <dsp:sp modelId="{735CA162-7DD5-4C3B-9B98-BD54C17A512C}">
      <dsp:nvSpPr>
        <dsp:cNvPr id="0" name=""/>
        <dsp:cNvSpPr/>
      </dsp:nvSpPr>
      <dsp:spPr>
        <a:xfrm>
          <a:off x="10291371" y="5622337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Economy</a:t>
          </a:r>
        </a:p>
      </dsp:txBody>
      <dsp:txXfrm>
        <a:off x="10330013" y="5660979"/>
        <a:ext cx="1505875" cy="714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66FC4-41E7-4BE3-A1C1-816247DD40FA}">
      <dsp:nvSpPr>
        <dsp:cNvPr id="0" name=""/>
        <dsp:cNvSpPr/>
      </dsp:nvSpPr>
      <dsp:spPr>
        <a:xfrm>
          <a:off x="10053897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0E7D5-48B5-43AF-976C-6AA899232539}">
      <dsp:nvSpPr>
        <dsp:cNvPr id="0" name=""/>
        <dsp:cNvSpPr/>
      </dsp:nvSpPr>
      <dsp:spPr>
        <a:xfrm>
          <a:off x="10053897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1A817-D717-4085-BB7A-AB2B5DFD55E4}">
      <dsp:nvSpPr>
        <dsp:cNvPr id="0" name=""/>
        <dsp:cNvSpPr/>
      </dsp:nvSpPr>
      <dsp:spPr>
        <a:xfrm>
          <a:off x="10053897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FFF3-4DE5-43A5-9295-956BCE0B2255}">
      <dsp:nvSpPr>
        <dsp:cNvPr id="0" name=""/>
        <dsp:cNvSpPr/>
      </dsp:nvSpPr>
      <dsp:spPr>
        <a:xfrm>
          <a:off x="8771539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1915622" y="166231"/>
              </a:lnTo>
              <a:lnTo>
                <a:pt x="1915622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CBCCE-6568-455A-AF33-49B517731E0A}">
      <dsp:nvSpPr>
        <dsp:cNvPr id="0" name=""/>
        <dsp:cNvSpPr/>
      </dsp:nvSpPr>
      <dsp:spPr>
        <a:xfrm>
          <a:off x="8138275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73363-821E-4B6E-9F5F-58161AE1D98D}">
      <dsp:nvSpPr>
        <dsp:cNvPr id="0" name=""/>
        <dsp:cNvSpPr/>
      </dsp:nvSpPr>
      <dsp:spPr>
        <a:xfrm>
          <a:off x="8138275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A9A7-7BDE-4C38-B97A-D18C89D9939D}">
      <dsp:nvSpPr>
        <dsp:cNvPr id="0" name=""/>
        <dsp:cNvSpPr/>
      </dsp:nvSpPr>
      <dsp:spPr>
        <a:xfrm>
          <a:off x="8725819" y="1917745"/>
          <a:ext cx="91440" cy="332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955B9-A044-4894-8469-FE4BEF3CD2BE}">
      <dsp:nvSpPr>
        <dsp:cNvPr id="0" name=""/>
        <dsp:cNvSpPr/>
      </dsp:nvSpPr>
      <dsp:spPr>
        <a:xfrm>
          <a:off x="6222652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E6C9D-5CC7-4E10-90FD-15B8C15A59DD}">
      <dsp:nvSpPr>
        <dsp:cNvPr id="0" name=""/>
        <dsp:cNvSpPr/>
      </dsp:nvSpPr>
      <dsp:spPr>
        <a:xfrm>
          <a:off x="6222652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A50D2-91FA-4D2F-990D-6659A75914D7}">
      <dsp:nvSpPr>
        <dsp:cNvPr id="0" name=""/>
        <dsp:cNvSpPr/>
      </dsp:nvSpPr>
      <dsp:spPr>
        <a:xfrm>
          <a:off x="6222652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C60EE-AA73-45D2-938E-18D1B11B855D}">
      <dsp:nvSpPr>
        <dsp:cNvPr id="0" name=""/>
        <dsp:cNvSpPr/>
      </dsp:nvSpPr>
      <dsp:spPr>
        <a:xfrm>
          <a:off x="6855916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1915622" y="0"/>
              </a:moveTo>
              <a:lnTo>
                <a:pt x="1915622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2332F-8A7B-4D8B-9980-ACE7213D5C57}">
      <dsp:nvSpPr>
        <dsp:cNvPr id="0" name=""/>
        <dsp:cNvSpPr/>
      </dsp:nvSpPr>
      <dsp:spPr>
        <a:xfrm>
          <a:off x="5898105" y="793702"/>
          <a:ext cx="2873433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2873433" y="166231"/>
              </a:lnTo>
              <a:lnTo>
                <a:pt x="2873433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E4F7-5BB0-41FE-8197-407E6FD869E4}">
      <dsp:nvSpPr>
        <dsp:cNvPr id="0" name=""/>
        <dsp:cNvSpPr/>
      </dsp:nvSpPr>
      <dsp:spPr>
        <a:xfrm>
          <a:off x="4307030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BB23-797C-443D-8815-4285DC809ABF}">
      <dsp:nvSpPr>
        <dsp:cNvPr id="0" name=""/>
        <dsp:cNvSpPr/>
      </dsp:nvSpPr>
      <dsp:spPr>
        <a:xfrm>
          <a:off x="3024671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1915622" y="166231"/>
              </a:lnTo>
              <a:lnTo>
                <a:pt x="1915622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D7961-CEC1-4E09-9624-73236EC79F03}">
      <dsp:nvSpPr>
        <dsp:cNvPr id="0" name=""/>
        <dsp:cNvSpPr/>
      </dsp:nvSpPr>
      <dsp:spPr>
        <a:xfrm>
          <a:off x="2391407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7AF48-0160-4176-B512-C0A6D98A6D89}">
      <dsp:nvSpPr>
        <dsp:cNvPr id="0" name=""/>
        <dsp:cNvSpPr/>
      </dsp:nvSpPr>
      <dsp:spPr>
        <a:xfrm>
          <a:off x="2391407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C6E6F-EB90-4E4B-BC03-1294E91B4B6E}">
      <dsp:nvSpPr>
        <dsp:cNvPr id="0" name=""/>
        <dsp:cNvSpPr/>
      </dsp:nvSpPr>
      <dsp:spPr>
        <a:xfrm>
          <a:off x="2978951" y="1917745"/>
          <a:ext cx="91440" cy="332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F6CAB-83BF-47C4-AE18-B0C923874E0A}">
      <dsp:nvSpPr>
        <dsp:cNvPr id="0" name=""/>
        <dsp:cNvSpPr/>
      </dsp:nvSpPr>
      <dsp:spPr>
        <a:xfrm>
          <a:off x="475784" y="3041788"/>
          <a:ext cx="237473" cy="297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339"/>
              </a:lnTo>
              <a:lnTo>
                <a:pt x="237473" y="2976339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EAE31-5BD5-4A90-BE36-B40AE3EE1D5A}">
      <dsp:nvSpPr>
        <dsp:cNvPr id="0" name=""/>
        <dsp:cNvSpPr/>
      </dsp:nvSpPr>
      <dsp:spPr>
        <a:xfrm>
          <a:off x="475784" y="3041788"/>
          <a:ext cx="237473" cy="185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296"/>
              </a:lnTo>
              <a:lnTo>
                <a:pt x="237473" y="1852296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78B2B-ED00-4628-97C6-DD952701171F}">
      <dsp:nvSpPr>
        <dsp:cNvPr id="0" name=""/>
        <dsp:cNvSpPr/>
      </dsp:nvSpPr>
      <dsp:spPr>
        <a:xfrm>
          <a:off x="475784" y="3041788"/>
          <a:ext cx="237473" cy="7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53"/>
              </a:lnTo>
              <a:lnTo>
                <a:pt x="237473" y="72825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D486C-7612-487E-AFFD-2DA14B688DBC}">
      <dsp:nvSpPr>
        <dsp:cNvPr id="0" name=""/>
        <dsp:cNvSpPr/>
      </dsp:nvSpPr>
      <dsp:spPr>
        <a:xfrm>
          <a:off x="1109048" y="1917745"/>
          <a:ext cx="1915622" cy="332463"/>
        </a:xfrm>
        <a:custGeom>
          <a:avLst/>
          <a:gdLst/>
          <a:ahLst/>
          <a:cxnLst/>
          <a:rect l="0" t="0" r="0" b="0"/>
          <a:pathLst>
            <a:path>
              <a:moveTo>
                <a:pt x="1915622" y="0"/>
              </a:moveTo>
              <a:lnTo>
                <a:pt x="1915622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EAEBE-7DA9-4B16-A0C8-AB36B5DC671B}">
      <dsp:nvSpPr>
        <dsp:cNvPr id="0" name=""/>
        <dsp:cNvSpPr/>
      </dsp:nvSpPr>
      <dsp:spPr>
        <a:xfrm>
          <a:off x="3024671" y="793702"/>
          <a:ext cx="2873433" cy="332463"/>
        </a:xfrm>
        <a:custGeom>
          <a:avLst/>
          <a:gdLst/>
          <a:ahLst/>
          <a:cxnLst/>
          <a:rect l="0" t="0" r="0" b="0"/>
          <a:pathLst>
            <a:path>
              <a:moveTo>
                <a:pt x="2873433" y="0"/>
              </a:moveTo>
              <a:lnTo>
                <a:pt x="2873433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2C537-9E0F-4347-B239-176A85AF13F2}">
      <dsp:nvSpPr>
        <dsp:cNvPr id="0" name=""/>
        <dsp:cNvSpPr/>
      </dsp:nvSpPr>
      <dsp:spPr>
        <a:xfrm>
          <a:off x="5106525" y="2122"/>
          <a:ext cx="1583159" cy="791579"/>
        </a:xfrm>
        <a:prstGeom prst="roundRect">
          <a:avLst/>
        </a:prstGeom>
        <a:solidFill>
          <a:srgbClr val="244397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Investment Decision</a:t>
          </a:r>
        </a:p>
      </dsp:txBody>
      <dsp:txXfrm>
        <a:off x="5145167" y="40764"/>
        <a:ext cx="1505875" cy="714295"/>
      </dsp:txXfrm>
    </dsp:sp>
    <dsp:sp modelId="{748AE4B9-534A-4385-8FE2-FA8A2AE47C0B}">
      <dsp:nvSpPr>
        <dsp:cNvPr id="0" name=""/>
        <dsp:cNvSpPr/>
      </dsp:nvSpPr>
      <dsp:spPr>
        <a:xfrm>
          <a:off x="2233091" y="1126165"/>
          <a:ext cx="1583159" cy="791579"/>
        </a:xfrm>
        <a:prstGeom prst="roundRect">
          <a:avLst/>
        </a:prstGeom>
        <a:solidFill>
          <a:schemeClr val="accent1">
            <a:lumMod val="75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Startup Potential</a:t>
          </a:r>
        </a:p>
      </dsp:txBody>
      <dsp:txXfrm>
        <a:off x="2271733" y="1164807"/>
        <a:ext cx="1505875" cy="714295"/>
      </dsp:txXfrm>
    </dsp:sp>
    <dsp:sp modelId="{8911DAF3-12CB-4D87-A3DF-048C83F12330}">
      <dsp:nvSpPr>
        <dsp:cNvPr id="0" name=""/>
        <dsp:cNvSpPr/>
      </dsp:nvSpPr>
      <dsp:spPr>
        <a:xfrm>
          <a:off x="317468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Human Capital</a:t>
          </a:r>
        </a:p>
      </dsp:txBody>
      <dsp:txXfrm>
        <a:off x="356110" y="2288850"/>
        <a:ext cx="1505875" cy="714295"/>
      </dsp:txXfrm>
    </dsp:sp>
    <dsp:sp modelId="{80EC39B2-BA64-4EAE-92D8-81B57A1D4E93}">
      <dsp:nvSpPr>
        <dsp:cNvPr id="0" name=""/>
        <dsp:cNvSpPr/>
      </dsp:nvSpPr>
      <dsp:spPr>
        <a:xfrm>
          <a:off x="713258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Founders</a:t>
          </a:r>
        </a:p>
      </dsp:txBody>
      <dsp:txXfrm>
        <a:off x="751900" y="3412893"/>
        <a:ext cx="1505875" cy="714295"/>
      </dsp:txXfrm>
    </dsp:sp>
    <dsp:sp modelId="{52C085B6-72CD-4031-81F0-18FD7DDE7196}">
      <dsp:nvSpPr>
        <dsp:cNvPr id="0" name=""/>
        <dsp:cNvSpPr/>
      </dsp:nvSpPr>
      <dsp:spPr>
        <a:xfrm>
          <a:off x="713258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Advisors</a:t>
          </a:r>
        </a:p>
      </dsp:txBody>
      <dsp:txXfrm>
        <a:off x="751900" y="4536936"/>
        <a:ext cx="1505875" cy="714295"/>
      </dsp:txXfrm>
    </dsp:sp>
    <dsp:sp modelId="{1133AF18-52FF-4FEE-8C96-2B42C27ED54B}">
      <dsp:nvSpPr>
        <dsp:cNvPr id="0" name=""/>
        <dsp:cNvSpPr/>
      </dsp:nvSpPr>
      <dsp:spPr>
        <a:xfrm>
          <a:off x="713258" y="5622337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Executives</a:t>
          </a:r>
        </a:p>
      </dsp:txBody>
      <dsp:txXfrm>
        <a:off x="751900" y="5660979"/>
        <a:ext cx="1505875" cy="714295"/>
      </dsp:txXfrm>
    </dsp:sp>
    <dsp:sp modelId="{950F0FD0-2709-4D80-8A45-F0395FF26316}">
      <dsp:nvSpPr>
        <dsp:cNvPr id="0" name=""/>
        <dsp:cNvSpPr/>
      </dsp:nvSpPr>
      <dsp:spPr>
        <a:xfrm>
          <a:off x="2233091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Social </a:t>
          </a:r>
          <a:br>
            <a:rPr lang="en-US" sz="2100" kern="1200" dirty="0">
              <a:latin typeface="Minion Pro" panose="02040503050306020203" pitchFamily="18" charset="0"/>
            </a:rPr>
          </a:br>
          <a:r>
            <a:rPr lang="en-US" sz="2100" kern="1200" dirty="0">
              <a:latin typeface="Minion Pro" panose="02040503050306020203" pitchFamily="18" charset="0"/>
            </a:rPr>
            <a:t>Capital</a:t>
          </a:r>
        </a:p>
      </dsp:txBody>
      <dsp:txXfrm>
        <a:off x="2271733" y="2288850"/>
        <a:ext cx="1505875" cy="714295"/>
      </dsp:txXfrm>
    </dsp:sp>
    <dsp:sp modelId="{4F7AEDCC-497B-4C75-8A83-7BEA089FFDA4}">
      <dsp:nvSpPr>
        <dsp:cNvPr id="0" name=""/>
        <dsp:cNvSpPr/>
      </dsp:nvSpPr>
      <dsp:spPr>
        <a:xfrm>
          <a:off x="2628881" y="3374251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Influence</a:t>
          </a:r>
        </a:p>
      </dsp:txBody>
      <dsp:txXfrm>
        <a:off x="2667523" y="3412893"/>
        <a:ext cx="1505875" cy="714295"/>
      </dsp:txXfrm>
    </dsp:sp>
    <dsp:sp modelId="{46B43A5F-D8D5-4849-9983-F176E72F6D18}">
      <dsp:nvSpPr>
        <dsp:cNvPr id="0" name=""/>
        <dsp:cNvSpPr/>
      </dsp:nvSpPr>
      <dsp:spPr>
        <a:xfrm>
          <a:off x="2628881" y="4498294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Alliances</a:t>
          </a:r>
        </a:p>
      </dsp:txBody>
      <dsp:txXfrm>
        <a:off x="2667523" y="4536936"/>
        <a:ext cx="1505875" cy="714295"/>
      </dsp:txXfrm>
    </dsp:sp>
    <dsp:sp modelId="{DC5F3A8F-5AE1-40AE-8D47-21CD5BF91C76}">
      <dsp:nvSpPr>
        <dsp:cNvPr id="0" name=""/>
        <dsp:cNvSpPr/>
      </dsp:nvSpPr>
      <dsp:spPr>
        <a:xfrm>
          <a:off x="4148714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Structural Capital</a:t>
          </a:r>
        </a:p>
      </dsp:txBody>
      <dsp:txXfrm>
        <a:off x="4187356" y="2288850"/>
        <a:ext cx="1505875" cy="714295"/>
      </dsp:txXfrm>
    </dsp:sp>
    <dsp:sp modelId="{A65D163C-8D8B-4E63-8B48-ED411600DBD2}">
      <dsp:nvSpPr>
        <dsp:cNvPr id="0" name=""/>
        <dsp:cNvSpPr/>
      </dsp:nvSpPr>
      <dsp:spPr>
        <a:xfrm>
          <a:off x="4544504" y="3374251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Patents</a:t>
          </a:r>
        </a:p>
      </dsp:txBody>
      <dsp:txXfrm>
        <a:off x="4583146" y="3412893"/>
        <a:ext cx="1505875" cy="714295"/>
      </dsp:txXfrm>
    </dsp:sp>
    <dsp:sp modelId="{BDEB004F-C8B3-47DC-8AD1-63A799A9612B}">
      <dsp:nvSpPr>
        <dsp:cNvPr id="0" name=""/>
        <dsp:cNvSpPr/>
      </dsp:nvSpPr>
      <dsp:spPr>
        <a:xfrm>
          <a:off x="7979959" y="1126165"/>
          <a:ext cx="1583159" cy="791579"/>
        </a:xfrm>
        <a:prstGeom prst="roundRect">
          <a:avLst/>
        </a:prstGeom>
        <a:solidFill>
          <a:schemeClr val="accent1">
            <a:lumMod val="75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Investment Confidence</a:t>
          </a:r>
        </a:p>
      </dsp:txBody>
      <dsp:txXfrm>
        <a:off x="8018601" y="1164807"/>
        <a:ext cx="1505875" cy="714295"/>
      </dsp:txXfrm>
    </dsp:sp>
    <dsp:sp modelId="{E8B7414A-0FEA-470F-845D-873FA7203F23}">
      <dsp:nvSpPr>
        <dsp:cNvPr id="0" name=""/>
        <dsp:cNvSpPr/>
      </dsp:nvSpPr>
      <dsp:spPr>
        <a:xfrm>
          <a:off x="6064336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Validation</a:t>
          </a:r>
        </a:p>
      </dsp:txBody>
      <dsp:txXfrm>
        <a:off x="6102978" y="2288850"/>
        <a:ext cx="1505875" cy="714295"/>
      </dsp:txXfrm>
    </dsp:sp>
    <dsp:sp modelId="{DE15CAFF-5AC4-4B75-984A-8BDD3C329B7C}">
      <dsp:nvSpPr>
        <dsp:cNvPr id="0" name=""/>
        <dsp:cNvSpPr/>
      </dsp:nvSpPr>
      <dsp:spPr>
        <a:xfrm>
          <a:off x="6460126" y="3374251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Funding</a:t>
          </a:r>
        </a:p>
      </dsp:txBody>
      <dsp:txXfrm>
        <a:off x="6498768" y="3412893"/>
        <a:ext cx="1505875" cy="714295"/>
      </dsp:txXfrm>
    </dsp:sp>
    <dsp:sp modelId="{A14DEC4E-D294-48EB-BDC9-4342F120B999}">
      <dsp:nvSpPr>
        <dsp:cNvPr id="0" name=""/>
        <dsp:cNvSpPr/>
      </dsp:nvSpPr>
      <dsp:spPr>
        <a:xfrm>
          <a:off x="6460126" y="4498294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Investors</a:t>
          </a:r>
        </a:p>
      </dsp:txBody>
      <dsp:txXfrm>
        <a:off x="6498768" y="4536936"/>
        <a:ext cx="1505875" cy="714295"/>
      </dsp:txXfrm>
    </dsp:sp>
    <dsp:sp modelId="{AD660A25-A4FA-4D32-BD9D-592F113F7359}">
      <dsp:nvSpPr>
        <dsp:cNvPr id="0" name=""/>
        <dsp:cNvSpPr/>
      </dsp:nvSpPr>
      <dsp:spPr>
        <a:xfrm>
          <a:off x="6460126" y="5622337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Media</a:t>
          </a:r>
        </a:p>
      </dsp:txBody>
      <dsp:txXfrm>
        <a:off x="6498768" y="5660979"/>
        <a:ext cx="1505875" cy="714295"/>
      </dsp:txXfrm>
    </dsp:sp>
    <dsp:sp modelId="{9D3D6787-CB07-4DF5-8120-AC12FA58A64F}">
      <dsp:nvSpPr>
        <dsp:cNvPr id="0" name=""/>
        <dsp:cNvSpPr/>
      </dsp:nvSpPr>
      <dsp:spPr>
        <a:xfrm>
          <a:off x="7979959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Performance</a:t>
          </a:r>
        </a:p>
      </dsp:txBody>
      <dsp:txXfrm>
        <a:off x="8018601" y="2288850"/>
        <a:ext cx="1505875" cy="714295"/>
      </dsp:txXfrm>
    </dsp:sp>
    <dsp:sp modelId="{C872133E-DA6B-4CEE-804E-ED80A09DF73E}">
      <dsp:nvSpPr>
        <dsp:cNvPr id="0" name=""/>
        <dsp:cNvSpPr/>
      </dsp:nvSpPr>
      <dsp:spPr>
        <a:xfrm>
          <a:off x="8375749" y="3374251"/>
          <a:ext cx="1583159" cy="791579"/>
        </a:xfrm>
        <a:prstGeom prst="roundRect">
          <a:avLst/>
        </a:prstGeom>
        <a:solidFill>
          <a:srgbClr val="DCAF2A"/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Financial</a:t>
          </a:r>
        </a:p>
      </dsp:txBody>
      <dsp:txXfrm>
        <a:off x="8414391" y="3412893"/>
        <a:ext cx="1505875" cy="714295"/>
      </dsp:txXfrm>
    </dsp:sp>
    <dsp:sp modelId="{D416523B-5537-4793-886A-E22795F6DF2E}">
      <dsp:nvSpPr>
        <dsp:cNvPr id="0" name=""/>
        <dsp:cNvSpPr/>
      </dsp:nvSpPr>
      <dsp:spPr>
        <a:xfrm>
          <a:off x="8375749" y="4498294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Non-Financial</a:t>
          </a:r>
        </a:p>
      </dsp:txBody>
      <dsp:txXfrm>
        <a:off x="8414391" y="4536936"/>
        <a:ext cx="1505875" cy="714295"/>
      </dsp:txXfrm>
    </dsp:sp>
    <dsp:sp modelId="{B5C3FD8F-EF00-42E8-9ACD-9A5F16326E00}">
      <dsp:nvSpPr>
        <dsp:cNvPr id="0" name=""/>
        <dsp:cNvSpPr/>
      </dsp:nvSpPr>
      <dsp:spPr>
        <a:xfrm>
          <a:off x="9895582" y="2250208"/>
          <a:ext cx="1583159" cy="79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Context</a:t>
          </a:r>
        </a:p>
      </dsp:txBody>
      <dsp:txXfrm>
        <a:off x="9934224" y="2288850"/>
        <a:ext cx="1505875" cy="714295"/>
      </dsp:txXfrm>
    </dsp:sp>
    <dsp:sp modelId="{D53BD475-3184-4354-8893-46427A3CCA16}">
      <dsp:nvSpPr>
        <dsp:cNvPr id="0" name=""/>
        <dsp:cNvSpPr/>
      </dsp:nvSpPr>
      <dsp:spPr>
        <a:xfrm>
          <a:off x="10291371" y="3374251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Industry</a:t>
          </a:r>
        </a:p>
      </dsp:txBody>
      <dsp:txXfrm>
        <a:off x="10330013" y="3412893"/>
        <a:ext cx="1505875" cy="714295"/>
      </dsp:txXfrm>
    </dsp:sp>
    <dsp:sp modelId="{97A83D3B-B7D6-4F81-A354-F488A361F318}">
      <dsp:nvSpPr>
        <dsp:cNvPr id="0" name=""/>
        <dsp:cNvSpPr/>
      </dsp:nvSpPr>
      <dsp:spPr>
        <a:xfrm>
          <a:off x="10291371" y="4498294"/>
          <a:ext cx="1583159" cy="79157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Location</a:t>
          </a:r>
        </a:p>
      </dsp:txBody>
      <dsp:txXfrm>
        <a:off x="10330013" y="4536936"/>
        <a:ext cx="1505875" cy="714295"/>
      </dsp:txXfrm>
    </dsp:sp>
    <dsp:sp modelId="{735CA162-7DD5-4C3B-9B98-BD54C17A512C}">
      <dsp:nvSpPr>
        <dsp:cNvPr id="0" name=""/>
        <dsp:cNvSpPr/>
      </dsp:nvSpPr>
      <dsp:spPr>
        <a:xfrm>
          <a:off x="10291371" y="5622337"/>
          <a:ext cx="1583159" cy="791579"/>
        </a:xfrm>
        <a:prstGeom prst="roundRect">
          <a:avLst/>
        </a:prstGeom>
        <a:solidFill>
          <a:schemeClr val="accent4">
            <a:lumMod val="50000"/>
          </a:schemeClr>
        </a:solidFill>
        <a:ln w="28575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inion Pro" panose="02040503050306020203" pitchFamily="18" charset="0"/>
            </a:rPr>
            <a:t>Economy</a:t>
          </a:r>
        </a:p>
      </dsp:txBody>
      <dsp:txXfrm>
        <a:off x="10330013" y="5660979"/>
        <a:ext cx="1505875" cy="71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15BC1-A179-4004-A34B-CDA9D1D7E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Towards Automated Venture Capital Screening - Mark Shelton (UWA)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F1339-55CE-4975-92E3-0A33A29158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87AF-451A-4F8E-8FAE-57581C9E25DD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4A4E-F787-4F7A-9C36-4CE0407CE0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AFB8-0945-44C6-AC6D-16AB96382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4951-7600-4376-B89E-FBC135B5C7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06928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Towards Automated Venture Capital Screening - Mark Shelton (UWA)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B51F-AF24-48E6-AE2F-72013C43C569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40FD-42B5-4DB9-A28E-845EDE09B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416462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7E46-35E0-460A-A157-220CCB02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1B4CD17-89DD-48EC-8BA2-30DC711CFD8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420845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9D96-871C-4A2A-B0BF-BCE56CC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1A2F6D4-57C6-4561-A454-2A71C29DD7F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77331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B525-4C31-417B-8186-E167432C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54B5BF0-432B-495F-84A6-912939EDEB94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38332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44F6-F922-4D4B-93BE-71991A4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169BE50-0154-435B-A2D5-6259F655461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67123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E57D-5A8E-47CD-A108-5C740EEE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6E05577-18AE-4712-A374-1C9D131B0958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434457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381A-0BA2-4D64-B666-F246EFC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7DF4CF1-80BD-4BB1-9154-7AA3004C4517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0814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DD35-36B8-4CDA-90C0-735B138E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69C5F73-24DD-47F6-A6CA-FECB5E49DFBE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04858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E739-CFF8-4DEC-9D8B-A1627A23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93A00259-F975-4DA9-971D-EE9B910BCEC6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08883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did those companies get VC funding?</a:t>
            </a:r>
          </a:p>
          <a:p>
            <a:r>
              <a:rPr lang="en-US" dirty="0"/>
              <a:t>Well, they startups are only the tip of the iceberg.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7241-4F5D-4A62-9407-0E6D24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410C4E9-5D79-487A-8A22-298A2FF25FA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9823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EEAD-8953-420D-A53D-EDABF6D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6B6A08F-718B-4C1F-9A36-CFFEA93B658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97010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3FCF-02A3-4878-824B-AA2CBE74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CE66E27-9E1E-417D-B247-329100CF3C5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75020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6C14-BB06-4222-B03B-5C7782C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A86EE5A-6C9A-42E5-A2B4-0A409633359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414684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= TP / TP + FP</a:t>
            </a:r>
          </a:p>
          <a:p>
            <a:r>
              <a:rPr lang="en-US" dirty="0"/>
              <a:t>Recall = TP / TP + FN</a:t>
            </a:r>
          </a:p>
          <a:p>
            <a:endParaRPr lang="en-US" dirty="0"/>
          </a:p>
          <a:p>
            <a:r>
              <a:rPr lang="en-US" dirty="0"/>
              <a:t>True Positive Rate = TP / TP + FN</a:t>
            </a:r>
          </a:p>
          <a:p>
            <a:r>
              <a:rPr lang="en-US" dirty="0"/>
              <a:t>False Positive Rate = FP / FP +TN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61AD-B3CB-48E3-AADF-0FB9F2B9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15AE6BA1-2C2E-4A11-BAF0-3D71164163FD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332610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The performance of our system is stable when </a:t>
            </a:r>
            <a:br>
              <a:rPr lang="en-AU" sz="1200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</a:br>
            <a:r>
              <a:rPr lang="en-AU" sz="1200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trained on historical datasets from different dates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AU" dirty="0" err="1"/>
              <a:t>xperimental</a:t>
            </a:r>
            <a:r>
              <a:rPr lang="en-AU" dirty="0"/>
              <a:t> configuration: Forecast window 2 years, all companies, Extra Stage 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CBB-E59D-4401-86EF-68E2F3F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5EFDA1A-43F3-4CEB-9DF9-95A848A15427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03668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8343-9164-4202-9EA4-F150C1C0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10F4C61-BD46-4B49-8D3D-6504D332BDD2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661921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Advisors are more important in earlier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Investors become more important in later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F576-C0F7-48D6-AD22-2E35BCF9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587A400-E4DE-4436-84DC-AC38D3E0277A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542306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Advisors are more important in earlier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Investors become more important in later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6D18-D507-417F-9ABA-2A6D5E3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3D9B074-E070-4521-8EB9-9B5E038684D8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537630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Advisors are more important in earlier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Investors become more important in later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3716-8921-485E-BFB5-9BF23DC1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3FB0B4A-31E6-4BFE-9B79-B78CB3A03B47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46192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to previous research</a:t>
            </a:r>
          </a:p>
          <a:p>
            <a:endParaRPr lang="en-US" dirty="0"/>
          </a:p>
          <a:p>
            <a:r>
              <a:rPr lang="en-US" sz="1200" b="1" dirty="0">
                <a:latin typeface="Minion Pro" panose="02040503050306020203" pitchFamily="18" charset="0"/>
              </a:rPr>
              <a:t>Source: 	</a:t>
            </a:r>
            <a:r>
              <a:rPr lang="en-AU" sz="1200" dirty="0">
                <a:latin typeface="Minion Pro" panose="02040503050306020203" pitchFamily="18" charset="0"/>
              </a:rPr>
              <a:t>Beckwith, J. Predicting Success in Equity Crowdfunding. Honours Thesis. University of </a:t>
            </a:r>
            <a:r>
              <a:rPr lang="en-AU" sz="1200" dirty="0" err="1">
                <a:latin typeface="Minion Pro" panose="02040503050306020203" pitchFamily="18" charset="0"/>
              </a:rPr>
              <a:t>Pennyslvania</a:t>
            </a:r>
            <a:r>
              <a:rPr lang="en-AU" sz="1200" dirty="0">
                <a:latin typeface="Minion Pro" panose="02040503050306020203" pitchFamily="18" charset="0"/>
              </a:rPr>
              <a:t>. 2016.</a:t>
            </a:r>
          </a:p>
          <a:p>
            <a:r>
              <a:rPr lang="en-US" sz="1200" b="1" dirty="0">
                <a:latin typeface="Minion Pro" panose="02040503050306020203" pitchFamily="18" charset="0"/>
              </a:rPr>
              <a:t>	</a:t>
            </a:r>
            <a:r>
              <a:rPr lang="en-US" sz="1200" dirty="0">
                <a:latin typeface="Minion Pro" panose="02040503050306020203" pitchFamily="18" charset="0"/>
              </a:rPr>
              <a:t>Stone, T.R. Computational analytics for venture finance. PhD Thesis. University College London. 2014.</a:t>
            </a:r>
          </a:p>
          <a:p>
            <a:r>
              <a:rPr lang="en-US" sz="1200" b="1" dirty="0">
                <a:latin typeface="Minion Pro" panose="02040503050306020203" pitchFamily="18" charset="0"/>
              </a:rPr>
              <a:t>	</a:t>
            </a:r>
            <a:r>
              <a:rPr lang="en-US" sz="1200" dirty="0">
                <a:latin typeface="Minion Pro" panose="02040503050306020203" pitchFamily="18" charset="0"/>
              </a:rPr>
              <a:t>Bhat, H.S., and </a:t>
            </a:r>
            <a:r>
              <a:rPr lang="en-US" sz="1200" dirty="0" err="1">
                <a:latin typeface="Minion Pro" panose="02040503050306020203" pitchFamily="18" charset="0"/>
              </a:rPr>
              <a:t>Zaelit</a:t>
            </a:r>
            <a:r>
              <a:rPr lang="en-US" sz="1200" dirty="0">
                <a:latin typeface="Minion Pro" panose="02040503050306020203" pitchFamily="18" charset="0"/>
              </a:rPr>
              <a:t>, D. Predicting company exits using qualitative data. In </a:t>
            </a:r>
            <a:r>
              <a:rPr lang="en-US" sz="1200" dirty="0" err="1">
                <a:latin typeface="Minion Pro" panose="02040503050306020203" pitchFamily="18" charset="0"/>
              </a:rPr>
              <a:t>Pacfici</a:t>
            </a:r>
            <a:r>
              <a:rPr lang="en-US" sz="1200" dirty="0">
                <a:latin typeface="Minion Pro" panose="02040503050306020203" pitchFamily="18" charset="0"/>
              </a:rPr>
              <a:t>-Asia Conference on Knowledge 	Discovery and Data Mining. Springer. 2011, pp. 399-410</a:t>
            </a:r>
            <a:endParaRPr lang="en-AU" sz="1200" b="1" dirty="0"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090D-29AC-481A-8C15-535D95FB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EE94AC3-7E1F-411B-82CF-D3F9C9E5EBFA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846850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B57D-99DC-4A1A-A9B1-3C5BF949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0F9F7DA-6F14-4861-B4C0-D77B7D06C7D8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774235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VC firms make their decisions?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D6B6-A215-4DC0-9E77-DB3CED0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1B20C17-B984-48FC-8C60-8851124D8EE4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965728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3E78-BAD8-4EA6-9D5E-5FDEF05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4BA2A1E-E467-438B-BB35-0E8F3D42063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35281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VC funding work? 3-8 year fund lifecycle</a:t>
            </a:r>
          </a:p>
          <a:p>
            <a:r>
              <a:rPr lang="en-US" dirty="0"/>
              <a:t>NVCA - $50bn in 2015</a:t>
            </a:r>
          </a:p>
          <a:p>
            <a:r>
              <a:rPr lang="en-US" dirty="0"/>
              <a:t>AVCAL - $232m in 2016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035E-E62E-45EC-BC98-5EF9E0BB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3B377DD-11D7-4058-BAC0-D118244C7D4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20895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7E2A-231B-4E0A-9D54-9C878A28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4F72730-A78F-493F-B75B-E07DB93B0F6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025522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Advisors are more important in earlier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Investors become more important in later stages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B429-5DEE-49FE-BC5B-242E27F8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95F0B24-9F06-4ADA-A358-69C2E0F67E7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284389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All outcomes are highly predicted by human capital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Investor influence also has a significant role in Exits</a:t>
            </a:r>
            <a:endParaRPr lang="en-AU" sz="1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1D43-774F-490E-B1D5-C15DE0D5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043829-3AD2-4816-ADE2-8EC6CA0F346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209149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VC firms make their decisions?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B922-278E-4CC1-9DEF-4339CC3A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1152896-4AE3-48E2-98CA-BE3500B266F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127765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1338-B56D-4660-B6AE-8CE792CB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264DFBA-8806-44ED-9142-AD8175228895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2785640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C362-32F7-458F-8724-BC89160B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45239B6-7B1C-4E77-BD73-E0B53F51D4E6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146516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Sample Size – Case Studies, interviews</a:t>
            </a:r>
          </a:p>
          <a:p>
            <a:r>
              <a:rPr lang="en-US" dirty="0"/>
              <a:t>Early-stage focus – Stone (2014) (UCL) early-stage not possible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Narrow feature set – Xiang (2012) Media coverage features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2214-CFE1-4677-93E7-5230939A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E15F434-D008-4896-A608-87374312E2A2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474960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8022-D74E-442D-902E-9C8020BC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EA01654-5CEC-4DFE-9540-711E713324F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4228499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A140-3D22-40A8-AF70-8710789D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C12914C-0CD4-4D93-AB1A-C5A4A41D71AD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4149862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5799-C0FB-4452-968A-45BAF257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332F4F0-A001-44A8-A451-727FC83C7A11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17985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did those companies get VC funding?</a:t>
            </a:r>
          </a:p>
          <a:p>
            <a:r>
              <a:rPr lang="en-US" dirty="0"/>
              <a:t>Well, they startups are only the tip of the iceberg.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A2F2-E9CD-441B-8E58-FCB23815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9FD54A4-D53A-4BF9-9650-C691039EA47E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17208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Tw Cen MT" panose="020B0602020104020603" pitchFamily="34" charset="0"/>
                <a:cs typeface="Georgia"/>
              </a:rPr>
              <a:t>What do all of these companies have in common? They all have: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Tw Cen MT" panose="020B0602020104020603" pitchFamily="34" charset="0"/>
                <a:cs typeface="Georgia"/>
              </a:rPr>
              <a:t>HIGH LEVERAGE  ON LABOUR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Tw Cen MT" panose="020B0602020104020603" pitchFamily="34" charset="0"/>
                <a:cs typeface="Georgia"/>
              </a:rPr>
              <a:t>DEVELOP INNOVATIVE TECHNOLOGY </a:t>
            </a:r>
            <a:endParaRPr lang="en-AU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Tw Cen MT" panose="020B0602020104020603" pitchFamily="34" charset="0"/>
                <a:cs typeface="Georgia"/>
              </a:rPr>
              <a:t>RAPID GROWTH IN CUSTOMER-BASE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Tw Cen MT" panose="020B0602020104020603" pitchFamily="34" charset="0"/>
                <a:cs typeface="Georgia"/>
              </a:rPr>
              <a:t>And they’re all startups backed by Venture Capital firms.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49EA-6CC7-4C2D-9F32-7952722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3CA3549-D1FC-453E-A4A3-C3CDC2157773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624086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80F9-3890-437E-BDF6-9E174DEB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90B1E445-DDC7-4B92-8D99-CDF5BC98A825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68830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many startups, even those backed by VC firms are successful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08FC-5670-4E10-A6D1-B9CAC0A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61731D0-D262-4756-9815-7EC06FFDC00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331145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D8BD-4501-4E89-AA27-82DA09B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0CFC5D3-5339-45D2-AB1C-8275C0A7F0D6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849134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success look like?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F920-B24A-45BF-8776-A3E74069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82E86F8-33A2-4E8F-9836-C7A507DA872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768809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AC93-8731-404D-9558-C0ED132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DB8B21D-A6CC-4801-96E0-9A3B16355EBA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519099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5C8D-9FEA-462D-8315-113CCF1D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E00DB58-BD00-4B5B-814D-90395B926E5C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558983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664F-AFEC-4FCB-BE3D-0896405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B87ACB8-1306-4619-A979-9A97E78FCFF7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85457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Silicon Valley – 20,000 startups</a:t>
            </a: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D3B9-E65B-4AAE-ADA0-DAABBB41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AE8272C-0566-4E5D-8868-73EE3983FD1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43411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CBE7-7B11-4244-92B2-813DD9DB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1215547-ADC1-4872-80AE-0590AB67ECA2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336800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Sample Size – Case Studies, interviews</a:t>
            </a:r>
          </a:p>
          <a:p>
            <a:r>
              <a:rPr lang="en-US" dirty="0"/>
              <a:t>Early-stage focus – Stone (2014) (UCL) early-stage not possible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Narrow feature set – Xiang (2012) Media coverage features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FA6B-E43D-4416-8A81-6FB98787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8FD21AD-E0F2-4FFA-A722-F2446AAC3A0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60837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EF86-F372-494B-9A80-81453892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704D8E5-24FB-4938-9E36-425AEB7D03F1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136430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01CD-F956-49FA-943D-E1B120DB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E766D95-8DA1-474D-A632-807BBA239215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AU"/>
              <a:t>Towards Automated Venture Capital Screening - Mark Shelton (UWA)</a:t>
            </a:r>
          </a:p>
        </p:txBody>
      </p:sp>
    </p:spTree>
    <p:extLst>
      <p:ext uri="{BB962C8B-B14F-4D97-AF65-F5344CB8AC3E}">
        <p14:creationId xmlns:p14="http://schemas.microsoft.com/office/powerpoint/2010/main" val="96241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AE9B-423B-4F63-8B34-7EF9EE2BD31C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3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5EF9-7170-48FA-9418-4EADD1C7EE78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2FFF-0E2E-4AE4-8E77-E4C21C1EFAF8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4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ACF3-A399-4232-AF23-6955A8F1CFA5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5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C2D7-DAC9-4559-B3FE-33315F338F0C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0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A8AE-160E-4AC3-B091-68CA6D41E74B}" type="datetime1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7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7987-3B5F-41E4-B18A-0ACC8988B51B}" type="datetime1">
              <a:rPr lang="en-AU" smtClean="0"/>
              <a:t>8/06/2017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95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D271-8D25-43A6-815C-483E882041A1}" type="datetime1">
              <a:rPr lang="en-AU" smtClean="0"/>
              <a:t>8/06/2017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2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AAB-942B-4175-851C-B8EBD78EB0E4}" type="datetime1">
              <a:rPr lang="en-AU" smtClean="0"/>
              <a:t>8/06/2017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5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9A15-C578-4475-B9CB-C70ECB58849F}" type="datetime1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7DF5-8AD3-40F5-B390-C25E983BFB52}" type="datetime1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9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3178-4C7A-492B-8A4E-0756D30184F9}" type="datetime1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6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31" y="2301200"/>
            <a:ext cx="94436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Towards Automated </a:t>
            </a:r>
          </a:p>
          <a:p>
            <a:r>
              <a:rPr lang="en-US" sz="6600" b="1" dirty="0">
                <a:latin typeface="Minion Pro" panose="02040503050306020203" pitchFamily="18" charset="0"/>
              </a:rPr>
              <a:t>Venture Capital Screening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31" y="55245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Author: </a:t>
            </a:r>
            <a:r>
              <a:rPr lang="en-US" dirty="0">
                <a:latin typeface="Minion Pro" panose="02040503050306020203" pitchFamily="18" charset="0"/>
              </a:rPr>
              <a:t>Mark Shelton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31" y="5893832"/>
            <a:ext cx="455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Supervisors:</a:t>
            </a:r>
            <a:r>
              <a:rPr lang="en-US" dirty="0">
                <a:latin typeface="Minion Pro" panose="02040503050306020203" pitchFamily="18" charset="0"/>
              </a:rPr>
              <a:t> Melinda Hodkiewicz, Tim French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931" y="6263164"/>
            <a:ext cx="442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Program:</a:t>
            </a:r>
            <a:r>
              <a:rPr lang="en-US" dirty="0">
                <a:latin typeface="Minion Pro" panose="02040503050306020203" pitchFamily="18" charset="0"/>
              </a:rPr>
              <a:t> Bachelor of Philosophy (Honours)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5591" y="6262688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Minion Pro" panose="02040503050306020203" pitchFamily="18" charset="0"/>
              </a:rPr>
              <a:t>Date: </a:t>
            </a:r>
            <a:r>
              <a:rPr lang="en-US" dirty="0">
                <a:latin typeface="Minion Pro" panose="02040503050306020203" pitchFamily="18" charset="0"/>
              </a:rPr>
              <a:t>01 June 2017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212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System Design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22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047" y="363415"/>
            <a:ext cx="11405704" cy="6107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8" name="Straight Arrow Connector 7"/>
          <p:cNvCxnSpPr>
            <a:cxnSpLocks/>
            <a:stCxn id="43" idx="0"/>
          </p:cNvCxnSpPr>
          <p:nvPr/>
        </p:nvCxnSpPr>
        <p:spPr>
          <a:xfrm flipV="1">
            <a:off x="5760720" y="1742864"/>
            <a:ext cx="0" cy="164041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43" idx="7"/>
          </p:cNvCxnSpPr>
          <p:nvPr/>
        </p:nvCxnSpPr>
        <p:spPr>
          <a:xfrm flipV="1">
            <a:off x="5793049" y="2511711"/>
            <a:ext cx="1244744" cy="88496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3" idx="6"/>
          </p:cNvCxnSpPr>
          <p:nvPr/>
        </p:nvCxnSpPr>
        <p:spPr>
          <a:xfrm>
            <a:off x="5806440" y="3429000"/>
            <a:ext cx="1280078" cy="48150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3" idx="5"/>
          </p:cNvCxnSpPr>
          <p:nvPr/>
        </p:nvCxnSpPr>
        <p:spPr>
          <a:xfrm>
            <a:off x="5793049" y="3461329"/>
            <a:ext cx="776450" cy="14307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43" idx="3"/>
          </p:cNvCxnSpPr>
          <p:nvPr/>
        </p:nvCxnSpPr>
        <p:spPr>
          <a:xfrm flipH="1">
            <a:off x="4945857" y="3461329"/>
            <a:ext cx="782534" cy="155682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3" idx="2"/>
          </p:cNvCxnSpPr>
          <p:nvPr/>
        </p:nvCxnSpPr>
        <p:spPr>
          <a:xfrm flipH="1">
            <a:off x="4245342" y="3429000"/>
            <a:ext cx="1469658" cy="50292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3" idx="1"/>
          </p:cNvCxnSpPr>
          <p:nvPr/>
        </p:nvCxnSpPr>
        <p:spPr>
          <a:xfrm flipH="1" flipV="1">
            <a:off x="4126763" y="2511713"/>
            <a:ext cx="1601628" cy="88495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54785" y="840287"/>
            <a:ext cx="4473615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400,000+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Companies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61841" y="3375167"/>
            <a:ext cx="4645307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6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Developmental Stages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0296" y="5364002"/>
            <a:ext cx="3445155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2-4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Year Forecasts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33413" y="4591996"/>
            <a:ext cx="3445155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5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Target Outcomes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06786" y="3367217"/>
            <a:ext cx="3445155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7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Classification Algorithms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31878" y="1843973"/>
            <a:ext cx="4002791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150+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 Hyperparameter Combinations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88120" y="4886111"/>
            <a:ext cx="2844256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Datasets From </a:t>
            </a:r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2012-2017</a:t>
            </a:r>
          </a:p>
        </p:txBody>
      </p:sp>
      <p:sp>
        <p:nvSpPr>
          <p:cNvPr id="43" name="Oval 42"/>
          <p:cNvSpPr/>
          <p:nvPr/>
        </p:nvSpPr>
        <p:spPr>
          <a:xfrm>
            <a:off x="5715000" y="3383280"/>
            <a:ext cx="91440" cy="914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/>
          <p:cNvSpPr/>
          <p:nvPr/>
        </p:nvSpPr>
        <p:spPr>
          <a:xfrm>
            <a:off x="6947594" y="1947424"/>
            <a:ext cx="4473615" cy="95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400+ </a:t>
            </a: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Company Features</a:t>
            </a: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5742790" y="3474720"/>
            <a:ext cx="138397" cy="1876037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 404"/>
          <p:cNvGrpSpPr/>
          <p:nvPr/>
        </p:nvGrpSpPr>
        <p:grpSpPr>
          <a:xfrm>
            <a:off x="0" y="168921"/>
            <a:ext cx="12192000" cy="6689079"/>
            <a:chOff x="0" y="168921"/>
            <a:chExt cx="12192000" cy="6689079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766560"/>
              <a:ext cx="12192000" cy="91440"/>
              <a:chOff x="0" y="1319693"/>
              <a:chExt cx="12192000" cy="914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1319693"/>
                <a:ext cx="12192000" cy="91440"/>
              </a:xfrm>
              <a:prstGeom prst="rect">
                <a:avLst/>
              </a:prstGeom>
              <a:solidFill>
                <a:srgbClr val="2443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400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1319693"/>
                <a:ext cx="9336189" cy="91440"/>
              </a:xfrm>
              <a:prstGeom prst="rect">
                <a:avLst/>
              </a:prstGeom>
              <a:solidFill>
                <a:srgbClr val="DCA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400" dirty="0"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2987711" y="2825335"/>
              <a:ext cx="1531422" cy="1531422"/>
            </a:xfrm>
            <a:prstGeom prst="ellipse">
              <a:avLst/>
            </a:prstGeom>
            <a:solidFill>
              <a:srgbClr val="DCAF2A"/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3.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Create Pipelines</a:t>
              </a:r>
              <a:endPara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5506649" y="4974245"/>
              <a:ext cx="1531422" cy="1531422"/>
            </a:xfrm>
            <a:prstGeom prst="ellipse">
              <a:avLst/>
            </a:prstGeom>
            <a:solidFill>
              <a:srgbClr val="DCAF2A"/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4.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Select Pipeline</a:t>
              </a:r>
              <a:endPara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7735684" y="2825617"/>
              <a:ext cx="1531422" cy="1531422"/>
            </a:xfrm>
            <a:prstGeom prst="ellipse">
              <a:avLst/>
            </a:prstGeom>
            <a:solidFill>
              <a:srgbClr val="DCAF2A"/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5.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Fit &amp; Predict</a:t>
              </a:r>
              <a:endPara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9" name="Straight Arrow Connector 108"/>
            <p:cNvCxnSpPr>
              <a:cxnSpLocks/>
              <a:stCxn id="107" idx="5"/>
            </p:cNvCxnSpPr>
            <p:nvPr/>
          </p:nvCxnSpPr>
          <p:spPr>
            <a:xfrm>
              <a:off x="9042834" y="4132767"/>
              <a:ext cx="689688" cy="64965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Rectangle: Rounded Corners 109"/>
            <p:cNvSpPr/>
            <p:nvPr/>
          </p:nvSpPr>
          <p:spPr>
            <a:xfrm>
              <a:off x="5489721" y="735285"/>
              <a:ext cx="1563624" cy="152681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Master Database</a:t>
              </a:r>
            </a:p>
          </p:txBody>
        </p:sp>
        <p:sp>
          <p:nvSpPr>
            <p:cNvPr id="111" name="Rectangle: Rounded Corners 110"/>
            <p:cNvSpPr/>
            <p:nvPr/>
          </p:nvSpPr>
          <p:spPr>
            <a:xfrm>
              <a:off x="2967853" y="4976549"/>
              <a:ext cx="1571138" cy="152681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Scored Pipelines</a:t>
              </a:r>
            </a:p>
          </p:txBody>
        </p:sp>
        <p:cxnSp>
          <p:nvCxnSpPr>
            <p:cNvPr id="112" name="Straight Arrow Connector 111"/>
            <p:cNvCxnSpPr>
              <a:cxnSpLocks/>
              <a:stCxn id="105" idx="4"/>
              <a:endCxn id="111" idx="0"/>
            </p:cNvCxnSpPr>
            <p:nvPr/>
          </p:nvCxnSpPr>
          <p:spPr>
            <a:xfrm>
              <a:off x="3753422" y="4356757"/>
              <a:ext cx="0" cy="61979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Straight Arrow Connector 112"/>
            <p:cNvCxnSpPr>
              <a:cxnSpLocks/>
              <a:stCxn id="106" idx="6"/>
              <a:endCxn id="114" idx="1"/>
            </p:cNvCxnSpPr>
            <p:nvPr/>
          </p:nvCxnSpPr>
          <p:spPr>
            <a:xfrm flipV="1">
              <a:off x="7038071" y="5736834"/>
              <a:ext cx="684808" cy="312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4" name="Rectangle: Rounded Corners 113"/>
            <p:cNvSpPr/>
            <p:nvPr/>
          </p:nvSpPr>
          <p:spPr>
            <a:xfrm>
              <a:off x="7722879" y="4973426"/>
              <a:ext cx="1563822" cy="152681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Best</a:t>
              </a:r>
              <a:b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Pipeline</a:t>
              </a:r>
              <a:endParaRPr kumimoji="0" lang="en-A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15" name="Straight Arrow Connector 114"/>
            <p:cNvCxnSpPr>
              <a:cxnSpLocks/>
              <a:stCxn id="114" idx="0"/>
              <a:endCxn id="107" idx="4"/>
            </p:cNvCxnSpPr>
            <p:nvPr/>
          </p:nvCxnSpPr>
          <p:spPr>
            <a:xfrm flipH="1" flipV="1">
              <a:off x="8501395" y="4357039"/>
              <a:ext cx="3395" cy="616387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0" name="Straight Arrow Connector 119"/>
            <p:cNvCxnSpPr>
              <a:cxnSpLocks/>
              <a:stCxn id="125" idx="2"/>
              <a:endCxn id="106" idx="0"/>
            </p:cNvCxnSpPr>
            <p:nvPr/>
          </p:nvCxnSpPr>
          <p:spPr>
            <a:xfrm>
              <a:off x="6271533" y="4355067"/>
              <a:ext cx="827" cy="619178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cxnSpLocks/>
              <a:stCxn id="111" idx="3"/>
              <a:endCxn id="106" idx="2"/>
            </p:cNvCxnSpPr>
            <p:nvPr/>
          </p:nvCxnSpPr>
          <p:spPr>
            <a:xfrm flipV="1">
              <a:off x="4538991" y="5739956"/>
              <a:ext cx="967658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4" name="Oval 123"/>
            <p:cNvSpPr/>
            <p:nvPr/>
          </p:nvSpPr>
          <p:spPr>
            <a:xfrm>
              <a:off x="7735684" y="732370"/>
              <a:ext cx="1531422" cy="1531422"/>
            </a:xfrm>
            <a:prstGeom prst="ellipse">
              <a:avLst/>
            </a:prstGeom>
            <a:solidFill>
              <a:srgbClr val="DCAF2A"/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2. Prepare Dataset</a:t>
              </a:r>
              <a:endPara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5" name="Rectangle: Rounded Corners 124"/>
            <p:cNvSpPr/>
            <p:nvPr/>
          </p:nvSpPr>
          <p:spPr>
            <a:xfrm>
              <a:off x="5489721" y="2828251"/>
              <a:ext cx="1563624" cy="152681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Dataset</a:t>
              </a:r>
            </a:p>
          </p:txBody>
        </p:sp>
        <p:cxnSp>
          <p:nvCxnSpPr>
            <p:cNvPr id="126" name="Straight Arrow Connector 125"/>
            <p:cNvCxnSpPr>
              <a:cxnSpLocks/>
              <a:stCxn id="125" idx="1"/>
              <a:endCxn id="105" idx="6"/>
            </p:cNvCxnSpPr>
            <p:nvPr/>
          </p:nvCxnSpPr>
          <p:spPr>
            <a:xfrm flipH="1" flipV="1">
              <a:off x="4519133" y="3591046"/>
              <a:ext cx="970588" cy="613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cxnSpLocks/>
              <a:stCxn id="125" idx="3"/>
              <a:endCxn id="107" idx="2"/>
            </p:cNvCxnSpPr>
            <p:nvPr/>
          </p:nvCxnSpPr>
          <p:spPr>
            <a:xfrm flipV="1">
              <a:off x="7053345" y="3591328"/>
              <a:ext cx="682339" cy="331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Straight Arrow Connector 127"/>
            <p:cNvCxnSpPr>
              <a:cxnSpLocks/>
              <a:stCxn id="301" idx="6"/>
              <a:endCxn id="110" idx="1"/>
            </p:cNvCxnSpPr>
            <p:nvPr/>
          </p:nvCxnSpPr>
          <p:spPr>
            <a:xfrm>
              <a:off x="4514223" y="1493117"/>
              <a:ext cx="975498" cy="5576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Straight Arrow Connector 128"/>
            <p:cNvCxnSpPr>
              <a:cxnSpLocks/>
              <a:stCxn id="110" idx="3"/>
              <a:endCxn id="124" idx="2"/>
            </p:cNvCxnSpPr>
            <p:nvPr/>
          </p:nvCxnSpPr>
          <p:spPr>
            <a:xfrm flipV="1">
              <a:off x="7053345" y="1498081"/>
              <a:ext cx="682339" cy="61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cxnSpLocks/>
              <a:stCxn id="124" idx="3"/>
            </p:cNvCxnSpPr>
            <p:nvPr/>
          </p:nvCxnSpPr>
          <p:spPr>
            <a:xfrm flipH="1">
              <a:off x="7017206" y="2039520"/>
              <a:ext cx="942750" cy="86162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0" name="Rectangle 209"/>
            <p:cNvSpPr/>
            <p:nvPr/>
          </p:nvSpPr>
          <p:spPr>
            <a:xfrm>
              <a:off x="2392147" y="639501"/>
              <a:ext cx="138896" cy="590308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latin typeface="Minion Pro" panose="02040503050306020203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9732522" y="639502"/>
              <a:ext cx="138896" cy="590308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latin typeface="Minion Pro" panose="02040503050306020203" pitchFamily="18" charset="0"/>
              </a:endParaRPr>
            </a:p>
          </p:txBody>
        </p:sp>
        <p:cxnSp>
          <p:nvCxnSpPr>
            <p:cNvPr id="235" name="Straight Arrow Connector 234"/>
            <p:cNvCxnSpPr>
              <a:cxnSpLocks/>
              <a:stCxn id="295" idx="3"/>
            </p:cNvCxnSpPr>
            <p:nvPr/>
          </p:nvCxnSpPr>
          <p:spPr>
            <a:xfrm>
              <a:off x="2050898" y="1488849"/>
              <a:ext cx="34124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2" name="Rectangle 241"/>
            <p:cNvSpPr/>
            <p:nvPr/>
          </p:nvSpPr>
          <p:spPr>
            <a:xfrm>
              <a:off x="263903" y="168921"/>
              <a:ext cx="1988470" cy="33688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Input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3832" y="948423"/>
              <a:ext cx="1697066" cy="108085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CrunchBase</a:t>
              </a:r>
              <a:endParaRPr lang="en-AU" sz="20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2982801" y="727406"/>
              <a:ext cx="1531422" cy="1531422"/>
            </a:xfrm>
            <a:prstGeom prst="ellipse">
              <a:avLst/>
            </a:prstGeom>
            <a:solidFill>
              <a:srgbClr val="DCAF2A"/>
            </a:solidFill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1.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Collect Data</a:t>
              </a:r>
              <a:endPara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53832" y="2300419"/>
              <a:ext cx="1697066" cy="108085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PatentsView</a:t>
              </a:r>
              <a:endParaRPr lang="en-AU" sz="20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2878" y="3925028"/>
              <a:ext cx="1698020" cy="108085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System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Configuration</a:t>
              </a:r>
              <a:endParaRPr lang="en-AU" sz="20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07" name="Straight Arrow Connector 306"/>
            <p:cNvCxnSpPr>
              <a:cxnSpLocks/>
              <a:stCxn id="303" idx="3"/>
            </p:cNvCxnSpPr>
            <p:nvPr/>
          </p:nvCxnSpPr>
          <p:spPr>
            <a:xfrm>
              <a:off x="2050898" y="2840845"/>
              <a:ext cx="34124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0" name="Straight Arrow Connector 309"/>
            <p:cNvCxnSpPr>
              <a:cxnSpLocks/>
              <a:endCxn id="301" idx="3"/>
            </p:cNvCxnSpPr>
            <p:nvPr/>
          </p:nvCxnSpPr>
          <p:spPr>
            <a:xfrm flipV="1">
              <a:off x="2531043" y="2034556"/>
              <a:ext cx="676030" cy="806289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3" name="Straight Arrow Connector 312"/>
            <p:cNvCxnSpPr>
              <a:cxnSpLocks/>
              <a:endCxn id="301" idx="2"/>
            </p:cNvCxnSpPr>
            <p:nvPr/>
          </p:nvCxnSpPr>
          <p:spPr>
            <a:xfrm>
              <a:off x="2531043" y="1493117"/>
              <a:ext cx="4517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7" name="Straight Arrow Connector 316"/>
            <p:cNvCxnSpPr>
              <a:cxnSpLocks/>
              <a:stCxn id="304" idx="3"/>
            </p:cNvCxnSpPr>
            <p:nvPr/>
          </p:nvCxnSpPr>
          <p:spPr>
            <a:xfrm>
              <a:off x="2050898" y="4465454"/>
              <a:ext cx="34124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1" name="Rectangle 320"/>
            <p:cNvSpPr/>
            <p:nvPr/>
          </p:nvSpPr>
          <p:spPr>
            <a:xfrm>
              <a:off x="5278125" y="170617"/>
              <a:ext cx="1988470" cy="33688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Process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070190" y="168921"/>
              <a:ext cx="1988470" cy="33688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Output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317239" y="4161548"/>
              <a:ext cx="1494372" cy="115030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Predictions</a:t>
              </a:r>
              <a:endParaRPr lang="en-AU" sz="20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24" name="Straight Arrow Connector 323"/>
            <p:cNvCxnSpPr>
              <a:cxnSpLocks/>
              <a:endCxn id="323" idx="1"/>
            </p:cNvCxnSpPr>
            <p:nvPr/>
          </p:nvCxnSpPr>
          <p:spPr>
            <a:xfrm>
              <a:off x="9866525" y="4736699"/>
              <a:ext cx="45071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4" name="Rectangle 333"/>
            <p:cNvSpPr/>
            <p:nvPr/>
          </p:nvSpPr>
          <p:spPr>
            <a:xfrm>
              <a:off x="10317239" y="1915821"/>
              <a:ext cx="1494372" cy="115030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Model</a:t>
              </a:r>
              <a:endParaRPr lang="en-AU" sz="20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35" name="Straight Arrow Connector 334"/>
            <p:cNvCxnSpPr>
              <a:cxnSpLocks/>
              <a:stCxn id="107" idx="7"/>
            </p:cNvCxnSpPr>
            <p:nvPr/>
          </p:nvCxnSpPr>
          <p:spPr>
            <a:xfrm flipV="1">
              <a:off x="9042834" y="2450123"/>
              <a:ext cx="689688" cy="599766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8" name="Straight Arrow Connector 337"/>
            <p:cNvCxnSpPr>
              <a:cxnSpLocks/>
              <a:endCxn id="334" idx="1"/>
            </p:cNvCxnSpPr>
            <p:nvPr/>
          </p:nvCxnSpPr>
          <p:spPr>
            <a:xfrm>
              <a:off x="9866525" y="2490972"/>
              <a:ext cx="45071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999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037" y="1423035"/>
            <a:ext cx="9305925" cy="5328285"/>
            <a:chOff x="1163955" y="859155"/>
            <a:chExt cx="9925050" cy="5810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955" y="859155"/>
              <a:ext cx="9925050" cy="581025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1569720" y="2042160"/>
              <a:ext cx="655320" cy="3048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569720" y="2194560"/>
              <a:ext cx="655320" cy="3048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Data Collection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1879250" y="1638170"/>
            <a:ext cx="772510" cy="327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777770" y="1705928"/>
            <a:ext cx="103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6.555M</a:t>
            </a:r>
            <a:endParaRPr lang="en-AU" sz="14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6" name="Graphic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3265" y="2401823"/>
            <a:ext cx="4295518" cy="693550"/>
          </a:xfrm>
          <a:prstGeom prst="rect">
            <a:avLst/>
          </a:prstGeom>
        </p:spPr>
      </p:pic>
      <p:pic>
        <p:nvPicPr>
          <p:cNvPr id="35846" name="Picture 6" descr="PatentsView Logo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33" y="1700986"/>
            <a:ext cx="42100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9" name="Rectangle 1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34AA50-324F-4EC0-AEB4-973B9F7D572B}"/>
              </a:ext>
            </a:extLst>
          </p:cNvPr>
          <p:cNvCxnSpPr>
            <a:cxnSpLocks/>
          </p:cNvCxnSpPr>
          <p:nvPr/>
        </p:nvCxnSpPr>
        <p:spPr>
          <a:xfrm flipH="1">
            <a:off x="2651760" y="2093675"/>
            <a:ext cx="3153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8CD17E36-C18D-458B-93C2-0FE6A4FA5E07}"/>
              </a:ext>
            </a:extLst>
          </p:cNvPr>
          <p:cNvSpPr/>
          <p:nvPr/>
        </p:nvSpPr>
        <p:spPr>
          <a:xfrm rot="17474745">
            <a:off x="6235806" y="966014"/>
            <a:ext cx="280637" cy="5246534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1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Pipeline Creation</a:t>
            </a:r>
            <a:endParaRPr lang="en-AU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Practicality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64" y="4110015"/>
            <a:ext cx="1828800" cy="8723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31" y="4110016"/>
            <a:ext cx="1828800" cy="8723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813" y="4110016"/>
            <a:ext cx="1828800" cy="8723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32" y="4110017"/>
            <a:ext cx="1828800" cy="872335"/>
          </a:xfrm>
          <a:prstGeom prst="rect">
            <a:avLst/>
          </a:prstGeom>
        </p:spPr>
      </p:pic>
      <p:sp>
        <p:nvSpPr>
          <p:cNvPr id="33" name="Rectangle: Rounded Corners 32"/>
          <p:cNvSpPr/>
          <p:nvPr/>
        </p:nvSpPr>
        <p:spPr>
          <a:xfrm>
            <a:off x="860568" y="2162448"/>
            <a:ext cx="1331528" cy="1526816"/>
          </a:xfrm>
          <a:prstGeom prst="roundRect">
            <a:avLst/>
          </a:prstGeom>
          <a:solidFill>
            <a:srgbClr val="27348B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105449" y="2162448"/>
            <a:ext cx="1331528" cy="1526816"/>
          </a:xfrm>
          <a:prstGeom prst="roundRect">
            <a:avLst/>
          </a:prstGeom>
          <a:solidFill>
            <a:srgbClr val="244397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Transformer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50330" y="2162448"/>
            <a:ext cx="1331528" cy="15268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7595211" y="2162448"/>
            <a:ext cx="1331528" cy="1526816"/>
          </a:xfrm>
          <a:prstGeom prst="roundRect">
            <a:avLst/>
          </a:prstGeom>
          <a:solidFill>
            <a:srgbClr val="E8CA74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Extractor (PCA)</a:t>
            </a:r>
          </a:p>
        </p:txBody>
      </p:sp>
      <p:cxnSp>
        <p:nvCxnSpPr>
          <p:cNvPr id="37" name="Straight Arrow Connector 36"/>
          <p:cNvCxnSpPr>
            <a:cxnSpLocks/>
            <a:stCxn id="33" idx="3"/>
            <a:endCxn id="34" idx="1"/>
          </p:cNvCxnSpPr>
          <p:nvPr/>
        </p:nvCxnSpPr>
        <p:spPr>
          <a:xfrm>
            <a:off x="2192096" y="2925856"/>
            <a:ext cx="913353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cxnSpLocks/>
            <a:stCxn id="34" idx="3"/>
            <a:endCxn id="35" idx="1"/>
          </p:cNvCxnSpPr>
          <p:nvPr/>
        </p:nvCxnSpPr>
        <p:spPr>
          <a:xfrm>
            <a:off x="4436977" y="2925856"/>
            <a:ext cx="913353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>
            <a:cxnSpLocks/>
            <a:stCxn id="35" idx="3"/>
          </p:cNvCxnSpPr>
          <p:nvPr/>
        </p:nvCxnSpPr>
        <p:spPr>
          <a:xfrm>
            <a:off x="6681858" y="2925856"/>
            <a:ext cx="1132012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cxnSpLocks/>
            <a:stCxn id="36" idx="3"/>
            <a:endCxn id="22" idx="1"/>
          </p:cNvCxnSpPr>
          <p:nvPr/>
        </p:nvCxnSpPr>
        <p:spPr>
          <a:xfrm>
            <a:off x="8926739" y="2925856"/>
            <a:ext cx="913352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/>
          <p:cNvCxnSpPr>
            <a:cxnSpLocks/>
            <a:endCxn id="33" idx="1"/>
          </p:cNvCxnSpPr>
          <p:nvPr/>
        </p:nvCxnSpPr>
        <p:spPr>
          <a:xfrm>
            <a:off x="-143918" y="2925856"/>
            <a:ext cx="1004486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ctangle: Rounded Corners 21"/>
          <p:cNvSpPr/>
          <p:nvPr/>
        </p:nvSpPr>
        <p:spPr>
          <a:xfrm>
            <a:off x="9840091" y="2162448"/>
            <a:ext cx="1331528" cy="1526816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</a:p>
        </p:txBody>
      </p:sp>
      <p:cxnSp>
        <p:nvCxnSpPr>
          <p:cNvPr id="24" name="Straight Arrow Connector 23"/>
          <p:cNvCxnSpPr>
            <a:cxnSpLocks/>
            <a:stCxn id="22" idx="3"/>
          </p:cNvCxnSpPr>
          <p:nvPr/>
        </p:nvCxnSpPr>
        <p:spPr>
          <a:xfrm>
            <a:off x="11171619" y="2925856"/>
            <a:ext cx="1020381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4110015"/>
            <a:ext cx="1828800" cy="872333"/>
          </a:xfrm>
          <a:prstGeom prst="rect">
            <a:avLst/>
          </a:prstGeom>
        </p:spPr>
      </p:pic>
      <p:pic>
        <p:nvPicPr>
          <p:cNvPr id="1026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97" y="4868837"/>
            <a:ext cx="1773703" cy="17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27183" y="6303986"/>
            <a:ext cx="1079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Forecast Window – 2 Years,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57" y="1628224"/>
            <a:ext cx="9322086" cy="44466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Pipeline Creation  </a:t>
            </a: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(Classifier)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Practicality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183" y="6303986"/>
            <a:ext cx="1079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Forecast Window – 2 Years,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5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35" y="1523095"/>
            <a:ext cx="9564556" cy="456227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Pipeline Selection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Practicality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183" y="6303986"/>
            <a:ext cx="1079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Forecast Window – 2 Years,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1" name="Rectangle 3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736" y="1508760"/>
            <a:ext cx="11186160" cy="4725235"/>
            <a:chOff x="554736" y="650351"/>
            <a:chExt cx="11186160" cy="5582809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295400" y="883920"/>
              <a:ext cx="15242" cy="534924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>
              <a:off x="554736" y="1341120"/>
              <a:ext cx="11186160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08824" y="2951925"/>
              <a:ext cx="531250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rgbClr val="DCAF2A"/>
                  </a:solidFill>
                  <a:latin typeface="Minion Pro" panose="02040503050306020203" pitchFamily="18" charset="0"/>
                </a:rPr>
                <a:t>525 Cycles:</a:t>
              </a:r>
            </a:p>
            <a:p>
              <a:pPr algn="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</a:rPr>
                <a:t>25 Search Iterations</a:t>
              </a:r>
            </a:p>
            <a:p>
              <a:pPr algn="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</a:rPr>
                <a:t>3 Cross-Validated Folds</a:t>
              </a:r>
            </a:p>
            <a:p>
              <a:pPr algn="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</a:rPr>
                <a:t>7 Classification Algorithms</a:t>
              </a:r>
              <a:endParaRPr lang="en-AU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9229" y="650351"/>
              <a:ext cx="5699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</a:rPr>
                <a:t>Time Taken</a:t>
              </a:r>
              <a:endParaRPr lang="en-AU" sz="32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10642" y="1694691"/>
              <a:ext cx="9723118" cy="1080852"/>
            </a:xfrm>
            <a:prstGeom prst="rect">
              <a:avLst/>
            </a:prstGeom>
            <a:solidFill>
              <a:srgbClr val="DCAF2A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Pipeline Creation</a:t>
              </a:r>
            </a:p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(38.6 hours, 85%)</a:t>
              </a:r>
              <a:endParaRPr lang="en-AU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95400" y="3193968"/>
              <a:ext cx="2266350" cy="1080852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AU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10642" y="4693245"/>
              <a:ext cx="182878" cy="10808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AU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729229" y="3318895"/>
              <a:ext cx="32202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Pipeline Selection</a:t>
              </a:r>
            </a:p>
            <a:p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(6 hours, 13%)</a:t>
              </a:r>
              <a:endParaRPr lang="en-AU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9428" y="4843910"/>
              <a:ext cx="32202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Fit &amp; Make Predictions</a:t>
              </a:r>
              <a:b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Minion Pro" panose="02040503050306020203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(1 hour, 2%)</a:t>
              </a:r>
              <a:endParaRPr lang="en-AU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Time Profile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Practicality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11842" y="4825783"/>
            <a:ext cx="53125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244397"/>
                </a:solidFill>
                <a:latin typeface="Minion Pro" panose="02040503050306020203" pitchFamily="18" charset="0"/>
              </a:rPr>
              <a:t>75 Cycles: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5 Finalist Pipelines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3 Dataset Slices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3 Cross-Validated Folds</a:t>
            </a:r>
            <a:endParaRPr lang="en-AU" sz="24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52" name="Connector: Curved 51"/>
          <p:cNvCxnSpPr>
            <a:cxnSpLocks/>
          </p:cNvCxnSpPr>
          <p:nvPr/>
        </p:nvCxnSpPr>
        <p:spPr>
          <a:xfrm>
            <a:off x="4739639" y="4801251"/>
            <a:ext cx="656926" cy="25689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/>
          <p:cNvCxnSpPr>
            <a:cxnSpLocks/>
          </p:cNvCxnSpPr>
          <p:nvPr/>
        </p:nvCxnSpPr>
        <p:spPr>
          <a:xfrm>
            <a:off x="8036613" y="3555508"/>
            <a:ext cx="656926" cy="25689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0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System Performance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4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0061" y="2151289"/>
            <a:ext cx="7125181" cy="423427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/>
          <p:cNvCxnSpPr>
            <a:cxnSpLocks/>
            <a:stCxn id="18" idx="7"/>
            <a:endCxn id="17" idx="1"/>
          </p:cNvCxnSpPr>
          <p:nvPr/>
        </p:nvCxnSpPr>
        <p:spPr>
          <a:xfrm flipV="1">
            <a:off x="1286513" y="3483853"/>
            <a:ext cx="190872" cy="19395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/>
          <p:cNvSpPr/>
          <p:nvPr/>
        </p:nvSpPr>
        <p:spPr>
          <a:xfrm>
            <a:off x="7455998" y="4814535"/>
            <a:ext cx="1247204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 Vector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0"/>
            <a:endCxn id="19" idx="4"/>
          </p:cNvCxnSpPr>
          <p:nvPr/>
        </p:nvCxnSpPr>
        <p:spPr>
          <a:xfrm flipV="1">
            <a:off x="8079600" y="4007602"/>
            <a:ext cx="0" cy="8069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19" idx="6"/>
            <a:endCxn id="39" idx="1"/>
          </p:cNvCxnSpPr>
          <p:nvPr/>
        </p:nvCxnSpPr>
        <p:spPr>
          <a:xfrm flipV="1">
            <a:off x="8600034" y="3484208"/>
            <a:ext cx="166516" cy="296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20" idx="3"/>
            <a:endCxn id="19" idx="2"/>
          </p:cNvCxnSpPr>
          <p:nvPr/>
        </p:nvCxnSpPr>
        <p:spPr>
          <a:xfrm flipV="1">
            <a:off x="7365673" y="3487168"/>
            <a:ext cx="193493" cy="186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22" idx="6"/>
            <a:endCxn id="20" idx="1"/>
          </p:cNvCxnSpPr>
          <p:nvPr/>
        </p:nvCxnSpPr>
        <p:spPr>
          <a:xfrm>
            <a:off x="6244566" y="3484208"/>
            <a:ext cx="187452" cy="48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7" idx="3"/>
            <a:endCxn id="21" idx="2"/>
          </p:cNvCxnSpPr>
          <p:nvPr/>
        </p:nvCxnSpPr>
        <p:spPr>
          <a:xfrm>
            <a:off x="2625467" y="3483853"/>
            <a:ext cx="96759" cy="35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097775" y="3017025"/>
            <a:ext cx="1003179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" name="Straight Arrow Connector 12"/>
          <p:cNvCxnSpPr>
            <a:cxnSpLocks/>
            <a:stCxn id="12" idx="3"/>
            <a:endCxn id="22" idx="2"/>
          </p:cNvCxnSpPr>
          <p:nvPr/>
        </p:nvCxnSpPr>
        <p:spPr>
          <a:xfrm>
            <a:off x="5100954" y="3483853"/>
            <a:ext cx="102743" cy="35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21" idx="6"/>
            <a:endCxn id="12" idx="1"/>
          </p:cNvCxnSpPr>
          <p:nvPr/>
        </p:nvCxnSpPr>
        <p:spPr>
          <a:xfrm flipV="1">
            <a:off x="3996254" y="3483853"/>
            <a:ext cx="101521" cy="35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6067097" y="741717"/>
            <a:ext cx="933654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33715" y="497535"/>
            <a:ext cx="1425132" cy="1425132"/>
          </a:xfrm>
          <a:prstGeom prst="ellipse">
            <a:avLst/>
          </a:prstGeom>
          <a:solidFill>
            <a:srgbClr val="E8CA74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477385" y="3017025"/>
            <a:ext cx="1148082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3828" y="3490333"/>
            <a:ext cx="1280160" cy="1280160"/>
          </a:xfrm>
          <a:prstGeom prst="ellipse">
            <a:avLst/>
          </a:prstGeom>
          <a:solidFill>
            <a:srgbClr val="E8CA74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59165" y="2966733"/>
            <a:ext cx="1040869" cy="1040869"/>
          </a:xfrm>
          <a:prstGeom prst="ellipse">
            <a:avLst/>
          </a:prstGeom>
          <a:solidFill>
            <a:srgbClr val="DCAF2A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6432018" y="3022206"/>
            <a:ext cx="933654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22226" y="2847195"/>
            <a:ext cx="1274028" cy="1274026"/>
          </a:xfrm>
          <a:prstGeom prst="ellipse">
            <a:avLst/>
          </a:prstGeom>
          <a:solidFill>
            <a:srgbClr val="E8CA74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Prepare Dataset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03697" y="2963773"/>
            <a:ext cx="1040869" cy="1040869"/>
          </a:xfrm>
          <a:prstGeom prst="ellipse">
            <a:avLst/>
          </a:prstGeom>
          <a:solidFill>
            <a:srgbClr val="DCAF2A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Straight Arrow Connector 22"/>
          <p:cNvCxnSpPr>
            <a:cxnSpLocks/>
            <a:stCxn id="17" idx="0"/>
            <a:endCxn id="16" idx="4"/>
          </p:cNvCxnSpPr>
          <p:nvPr/>
        </p:nvCxnSpPr>
        <p:spPr>
          <a:xfrm flipV="1">
            <a:off x="2051426" y="1922667"/>
            <a:ext cx="394855" cy="109435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6" idx="6"/>
            <a:endCxn id="15" idx="1"/>
          </p:cNvCxnSpPr>
          <p:nvPr/>
        </p:nvCxnSpPr>
        <p:spPr>
          <a:xfrm>
            <a:off x="5931004" y="1206967"/>
            <a:ext cx="136093" cy="1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5" idx="2"/>
            <a:endCxn id="22" idx="0"/>
          </p:cNvCxnSpPr>
          <p:nvPr/>
        </p:nvCxnSpPr>
        <p:spPr>
          <a:xfrm flipH="1">
            <a:off x="5724132" y="1675372"/>
            <a:ext cx="809792" cy="12884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9048" y="490989"/>
            <a:ext cx="1431956" cy="1431956"/>
          </a:xfrm>
          <a:prstGeom prst="ellipse">
            <a:avLst/>
          </a:prstGeom>
          <a:solidFill>
            <a:srgbClr val="E8CA74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289519" y="720682"/>
            <a:ext cx="1038464" cy="9788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3"/>
            <a:endCxn id="26" idx="2"/>
          </p:cNvCxnSpPr>
          <p:nvPr/>
        </p:nvCxnSpPr>
        <p:spPr>
          <a:xfrm flipV="1">
            <a:off x="4327983" y="1206967"/>
            <a:ext cx="171065" cy="31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6" idx="6"/>
            <a:endCxn id="27" idx="1"/>
          </p:cNvCxnSpPr>
          <p:nvPr/>
        </p:nvCxnSpPr>
        <p:spPr>
          <a:xfrm>
            <a:off x="3158847" y="1210101"/>
            <a:ext cx="130672" cy="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36" idx="6"/>
            <a:endCxn id="6" idx="1"/>
          </p:cNvCxnSpPr>
          <p:nvPr/>
        </p:nvCxnSpPr>
        <p:spPr>
          <a:xfrm>
            <a:off x="4909229" y="5281363"/>
            <a:ext cx="254676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645" y="1441100"/>
            <a:ext cx="1589670" cy="933655"/>
          </a:xfrm>
          <a:prstGeom prst="rect">
            <a:avLst/>
          </a:prstGeom>
          <a:solidFill>
            <a:srgbClr val="244397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" name="Straight Arrow Connector 31"/>
          <p:cNvCxnSpPr>
            <a:cxnSpLocks/>
            <a:stCxn id="31" idx="2"/>
            <a:endCxn id="18" idx="0"/>
          </p:cNvCxnSpPr>
          <p:nvPr/>
        </p:nvCxnSpPr>
        <p:spPr>
          <a:xfrm flipH="1">
            <a:off x="833908" y="2374755"/>
            <a:ext cx="6572" cy="111557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/>
          <p:cNvSpPr/>
          <p:nvPr/>
        </p:nvSpPr>
        <p:spPr>
          <a:xfrm>
            <a:off x="1806201" y="4814534"/>
            <a:ext cx="1148082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4" name="Straight Arrow Connector 33"/>
          <p:cNvCxnSpPr>
            <a:cxnSpLocks/>
            <a:stCxn id="18" idx="5"/>
            <a:endCxn id="33" idx="1"/>
          </p:cNvCxnSpPr>
          <p:nvPr/>
        </p:nvCxnSpPr>
        <p:spPr>
          <a:xfrm>
            <a:off x="1286513" y="4583018"/>
            <a:ext cx="519688" cy="6983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3" idx="3"/>
            <a:endCxn id="36" idx="2"/>
          </p:cNvCxnSpPr>
          <p:nvPr/>
        </p:nvCxnSpPr>
        <p:spPr>
          <a:xfrm>
            <a:off x="2954283" y="5281362"/>
            <a:ext cx="676874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31157" y="4642328"/>
            <a:ext cx="1278072" cy="1278070"/>
          </a:xfrm>
          <a:prstGeom prst="ellipse">
            <a:avLst/>
          </a:prstGeom>
          <a:solidFill>
            <a:srgbClr val="E8CA74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Prepare Dataset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854806" y="2963773"/>
            <a:ext cx="1040869" cy="1040869"/>
          </a:xfrm>
          <a:prstGeom prst="ellipse">
            <a:avLst/>
          </a:prstGeom>
          <a:solidFill>
            <a:srgbClr val="DCAF2A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078393" y="3017025"/>
            <a:ext cx="1009600" cy="933655"/>
          </a:xfrm>
          <a:prstGeom prst="rect">
            <a:avLst/>
          </a:prstGeom>
          <a:solidFill>
            <a:srgbClr val="244397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Scores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8766550" y="3017380"/>
            <a:ext cx="933654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Predict-ions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0" name="Straight Arrow Connector 39"/>
          <p:cNvCxnSpPr>
            <a:cxnSpLocks/>
            <a:stCxn id="39" idx="3"/>
            <a:endCxn id="37" idx="2"/>
          </p:cNvCxnSpPr>
          <p:nvPr/>
        </p:nvCxnSpPr>
        <p:spPr>
          <a:xfrm>
            <a:off x="9700204" y="3484208"/>
            <a:ext cx="15460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7" idx="6"/>
            <a:endCxn id="38" idx="1"/>
          </p:cNvCxnSpPr>
          <p:nvPr/>
        </p:nvCxnSpPr>
        <p:spPr>
          <a:xfrm flipV="1">
            <a:off x="10895675" y="3483853"/>
            <a:ext cx="182718" cy="3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8931491" y="4814535"/>
            <a:ext cx="1318626" cy="933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Vector</a:t>
            </a:r>
            <a:endParaRPr lang="en-AU" sz="16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270191" y="6028011"/>
            <a:ext cx="5320613" cy="643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6" idx="4"/>
          </p:cNvCxnSpPr>
          <p:nvPr/>
        </p:nvCxnSpPr>
        <p:spPr>
          <a:xfrm flipH="1">
            <a:off x="4270191" y="5920398"/>
            <a:ext cx="2" cy="11404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42" idx="2"/>
          </p:cNvCxnSpPr>
          <p:nvPr/>
        </p:nvCxnSpPr>
        <p:spPr>
          <a:xfrm flipV="1">
            <a:off x="9590804" y="5748189"/>
            <a:ext cx="0" cy="28625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2" idx="0"/>
            <a:endCxn id="37" idx="3"/>
          </p:cNvCxnSpPr>
          <p:nvPr/>
        </p:nvCxnSpPr>
        <p:spPr>
          <a:xfrm flipV="1">
            <a:off x="9590804" y="3852210"/>
            <a:ext cx="416434" cy="9623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exagon 46"/>
          <p:cNvSpPr/>
          <p:nvPr/>
        </p:nvSpPr>
        <p:spPr>
          <a:xfrm>
            <a:off x="7326460" y="582856"/>
            <a:ext cx="4087246" cy="2138970"/>
          </a:xfrm>
          <a:prstGeom prst="hexagon">
            <a:avLst/>
          </a:prstGeom>
          <a:solidFill>
            <a:srgbClr val="820000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Training Set Date</a:t>
            </a:r>
          </a:p>
          <a:p>
            <a:r>
              <a:rPr lang="en-US" sz="2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Training Set Size</a:t>
            </a:r>
          </a:p>
          <a:p>
            <a:r>
              <a:rPr lang="en-US" sz="2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Forecast Window</a:t>
            </a:r>
          </a:p>
          <a:p>
            <a:r>
              <a:rPr lang="en-US" sz="2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Developmental Stage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Target Outcome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0" name="Rectangle 89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3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Background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Venture Capital &amp; Startups</a:t>
            </a:r>
            <a:endParaRPr lang="en-AU" sz="3600" b="1" dirty="0">
              <a:solidFill>
                <a:srgbClr val="244397"/>
              </a:solidFill>
              <a:latin typeface="Minion Pro" panose="02040503050306020203" pitchFamily="18" charset="0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263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451" y="1024952"/>
            <a:ext cx="1805229" cy="2099248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nion Pro" panose="02040503050306020203" pitchFamily="18" charset="0"/>
              </a:rPr>
              <a:t>Receiver Operating Characteristic (ROC) </a:t>
            </a:r>
          </a:p>
          <a:p>
            <a:pPr algn="ctr"/>
            <a:r>
              <a:rPr lang="en-US" sz="2000" dirty="0">
                <a:latin typeface="Minion Pro" panose="02040503050306020203" pitchFamily="18" charset="0"/>
              </a:rPr>
              <a:t>Curve</a:t>
            </a:r>
            <a:endParaRPr lang="en-AU" sz="2000" dirty="0">
              <a:latin typeface="Minion Pro" panose="020405030503060202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1971" y="1024952"/>
            <a:ext cx="1637589" cy="2099248"/>
          </a:xfrm>
          <a:prstGeom prst="rect">
            <a:avLst/>
          </a:prstGeom>
          <a:solidFill>
            <a:srgbClr val="27348B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nion Pro" panose="02040503050306020203" pitchFamily="18" charset="0"/>
              </a:rPr>
              <a:t>Precision-Recall</a:t>
            </a:r>
            <a:br>
              <a:rPr lang="en-US" sz="2000" dirty="0">
                <a:latin typeface="Minion Pro" panose="02040503050306020203" pitchFamily="18" charset="0"/>
              </a:rPr>
            </a:br>
            <a:r>
              <a:rPr lang="en-US" sz="2000" dirty="0">
                <a:latin typeface="Minion Pro" panose="02040503050306020203" pitchFamily="18" charset="0"/>
              </a:rPr>
              <a:t>(PR) Curve</a:t>
            </a:r>
            <a:endParaRPr lang="en-AU" sz="2000" dirty="0">
              <a:latin typeface="Minion Pro" panose="020405030503060202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9451" y="3752900"/>
            <a:ext cx="1805229" cy="20992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nion Pro" panose="02040503050306020203" pitchFamily="18" charset="0"/>
              </a:rPr>
              <a:t>Matthews Correlation Coefficient (MCC)</a:t>
            </a:r>
            <a:endParaRPr lang="en-AU" sz="2000" dirty="0">
              <a:latin typeface="Minion Pro" panose="020405030503060202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3810000" y="1158240"/>
            <a:ext cx="1859280" cy="19354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29000" y="3174092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False Positive Rate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146343" y="1941314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True Positive Rate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1158240"/>
            <a:ext cx="1921662" cy="19297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8308644" y="3124200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Recall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7025987" y="1891422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Precision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89644" y="1108348"/>
            <a:ext cx="1921662" cy="19297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/>
          <p:cNvCxnSpPr>
            <a:cxnSpLocks/>
          </p:cNvCxnSpPr>
          <p:nvPr/>
        </p:nvCxnSpPr>
        <p:spPr>
          <a:xfrm flipV="1">
            <a:off x="3810000" y="1218594"/>
            <a:ext cx="1859280" cy="1819550"/>
          </a:xfrm>
          <a:prstGeom prst="curvedConnector3">
            <a:avLst>
              <a:gd name="adj1" fmla="val 12295"/>
            </a:avLst>
          </a:prstGeom>
          <a:ln w="76200">
            <a:solidFill>
              <a:srgbClr val="2734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/>
          <p:cNvCxnSpPr>
            <a:cxnSpLocks/>
          </p:cNvCxnSpPr>
          <p:nvPr/>
        </p:nvCxnSpPr>
        <p:spPr>
          <a:xfrm>
            <a:off x="8725675" y="1158240"/>
            <a:ext cx="2000642" cy="1879904"/>
          </a:xfrm>
          <a:prstGeom prst="curvedConnector3">
            <a:avLst>
              <a:gd name="adj1" fmla="val 25624"/>
            </a:avLst>
          </a:prstGeom>
          <a:ln w="76200">
            <a:solidFill>
              <a:srgbClr val="2734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67124" y="3846100"/>
            <a:ext cx="1921662" cy="19297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3652113" y="4234642"/>
            <a:ext cx="1190256" cy="38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TP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81457" y="3846100"/>
            <a:ext cx="942943" cy="19297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3781456" y="4813964"/>
            <a:ext cx="1907329" cy="96193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652113" y="5103475"/>
            <a:ext cx="1190256" cy="38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FP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03234" y="5103475"/>
            <a:ext cx="1190256" cy="38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TN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03234" y="4234642"/>
            <a:ext cx="1190256" cy="38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FN</a:t>
            </a:r>
            <a:endParaRPr lang="en-AU" b="1" dirty="0">
              <a:latin typeface="Minion Pro" panose="02040503050306020203" pitchFamily="18" charset="0"/>
            </a:endParaRPr>
          </a:p>
        </p:txBody>
      </p:sp>
      <p:pic>
        <p:nvPicPr>
          <p:cNvPr id="27654" name="Graphic 276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021" y="6002531"/>
            <a:ext cx="3400425" cy="3905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271971" y="3769319"/>
            <a:ext cx="1637589" cy="2099248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nion Pro" panose="02040503050306020203" pitchFamily="18" charset="0"/>
              </a:rPr>
              <a:t>F1 Score (Positive) </a:t>
            </a:r>
            <a:endParaRPr lang="en-AU" sz="2000" dirty="0">
              <a:latin typeface="Minion Pro" panose="02040503050306020203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08644" y="5897261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Recall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7024061" y="4705438"/>
            <a:ext cx="272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Minion Pro" panose="02040503050306020203" pitchFamily="18" charset="0"/>
              </a:rPr>
              <a:t>Precision</a:t>
            </a:r>
            <a:endParaRPr lang="en-AU" b="1" dirty="0">
              <a:latin typeface="Minion Pro" panose="02040503050306020203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89644" y="3881409"/>
            <a:ext cx="1921662" cy="1929796"/>
          </a:xfrm>
          <a:prstGeom prst="rect">
            <a:avLst/>
          </a:prstGeom>
          <a:gradFill flip="none" rotWithShape="1">
            <a:gsLst>
              <a:gs pos="0">
                <a:srgbClr val="27348B"/>
              </a:gs>
              <a:gs pos="40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97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Training Set Date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Robustness</a:t>
            </a:r>
            <a:endParaRPr lang="en-AU" dirty="0">
              <a:latin typeface="Minion Pro" panose="020405030503060202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6" name="Rectangle 15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32187"/>
            <a:ext cx="11430000" cy="430126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27183" y="6303986"/>
            <a:ext cx="1089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Forecast Window – 2 Years,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1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Training Set Size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378440" y="653051"/>
            <a:ext cx="1386840" cy="746024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Robustness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452736"/>
            <a:ext cx="10789920" cy="47892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7183" y="6303986"/>
            <a:ext cx="1128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 Forecast Window – 2-4 Years, Target Outcome – Acquisition, IPO or Extra Funding. 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2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Forecast Window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5" name="Rectangle 1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0378440" y="655070"/>
            <a:ext cx="1386840" cy="741986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Versatility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858"/>
            <a:ext cx="11430000" cy="43219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627183" y="6303986"/>
            <a:ext cx="1091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7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Developmental Stage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380640" y="5119688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06280" y="656913"/>
            <a:ext cx="1386840" cy="741986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Versatility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57051"/>
            <a:ext cx="11430000" cy="4412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7183" y="6303986"/>
            <a:ext cx="10041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3, Forecast Window – 4 Years,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7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Target Outcome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80640" y="5119688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2" name="Rectangle 1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378440" y="656913"/>
            <a:ext cx="1386840" cy="741986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Versatility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57051"/>
            <a:ext cx="11430000" cy="43657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183" y="6303986"/>
            <a:ext cx="61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Developmental Stages – All.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2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Performance: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Comparison to Literature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378440" y="656913"/>
            <a:ext cx="1386840" cy="741986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Versatility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320" y="1767840"/>
            <a:ext cx="2209800" cy="118872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Beckwith (2016)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320" y="3338512"/>
            <a:ext cx="2209800" cy="1188720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Stone (2014)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6320" y="4891088"/>
            <a:ext cx="2209800" cy="1188720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Bhat (2011)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4240" y="1767840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Predicting equity crowdfunding success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Best score – F1 (Positive) of 0.33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4240" y="4768216"/>
            <a:ext cx="8092440" cy="135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Predicting exits for Series C+ companies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Best score – F1 (Positive) of 0.75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44240" y="3338512"/>
            <a:ext cx="874776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Predicting funding for Pre-Seed companies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Best score – ROC (AUC) of 0.57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4" name="Rectangle 13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94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Model Evaluation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2597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77646"/>
              </p:ext>
            </p:extLst>
          </p:nvPr>
        </p:nvGraphicFramePr>
        <p:xfrm>
          <a:off x="0" y="182880"/>
          <a:ext cx="12192000" cy="641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62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Features: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Training Set Dates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91975"/>
            <a:ext cx="11430000" cy="43816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7183" y="6303986"/>
            <a:ext cx="1079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Forecast Window – 2 Years, Developmental Stages – All,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jagonal.com.au/companies_test/0586e010-fcf1-11e3-bde6-1d864bfc949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92562"/>
            <a:ext cx="2712720" cy="10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5400000">
            <a:off x="1327785" y="2769910"/>
            <a:ext cx="5425440" cy="381000"/>
          </a:xfrm>
          <a:prstGeom prst="triangle">
            <a:avLst/>
          </a:prstGeom>
          <a:solidFill>
            <a:srgbClr val="2734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rot="5400000">
            <a:off x="5433060" y="2769910"/>
            <a:ext cx="5425440" cy="381000"/>
          </a:xfrm>
          <a:prstGeom prst="triangle">
            <a:avLst/>
          </a:prstGeom>
          <a:solidFill>
            <a:srgbClr val="2734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http://coreplus.com.au/wp-content/uploads/2015/09/HealthEngine-Logo1.png?5697a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65" y="4117041"/>
            <a:ext cx="3049070" cy="6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tctechcrunch2011.files.wordpress.com/2015/11/atlassian_logo-rgb-nav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65" y="2175549"/>
            <a:ext cx="3139440" cy="15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32960" y="935395"/>
            <a:ext cx="2926080" cy="3977534"/>
            <a:chOff x="4754880" y="1403985"/>
            <a:chExt cx="2926080" cy="3977534"/>
          </a:xfrm>
        </p:grpSpPr>
        <p:pic>
          <p:nvPicPr>
            <p:cNvPr id="6148" name="Picture 4" descr="http://airtree.vc/wp-content/themes/airtree/images/logo_footer_2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270" y="1403985"/>
              <a:ext cx="278130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://c93fea60bb98e121740fc38ff31162a8.s3.amazonaws.com/wp-content/uploads/2013/03/Blackbird-Ventures-FINAL-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880" y="2580514"/>
              <a:ext cx="2926080" cy="13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://ww1.prweb.com/prfiles/2015/03/29/12617060/BlueSky%20Private%20Equity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840" y="4399557"/>
              <a:ext cx="2804160" cy="98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4" name="Picture 10" descr="https://www.canstar.com.au/wp-content/uploads/2016/12/first-state-sup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" y="2103288"/>
            <a:ext cx="2282190" cy="147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thepiercairns.com.au/wp-content/uploads/2015/11/HOSTPLUS-LOGO_STANDARD_CMY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0" y="3878632"/>
            <a:ext cx="1824990" cy="145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404270" y="5631904"/>
            <a:ext cx="316602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Venture Capital Firms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565" y="5636884"/>
            <a:ext cx="316602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Superannuation</a:t>
            </a:r>
            <a:b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</a:b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Funds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22990" y="5557620"/>
            <a:ext cx="316602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Startups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20" name="Rectangle 19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30" y="758284"/>
            <a:ext cx="3597710" cy="13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4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Features: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Forecast Window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2440"/>
            <a:ext cx="11430000" cy="43605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7183" y="6303986"/>
            <a:ext cx="1106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Developmental Stages – All, Target Outcome – Acquisition, IPO or Extra Funding. 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736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Features: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Developmental Stage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80640" y="5119688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0" y="1857051"/>
            <a:ext cx="11430000" cy="42104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7183" y="6303986"/>
            <a:ext cx="1119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Forecast Window – 2-4 Years, Target Outcome – Acquisition, IPO or Extra Funding.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3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2807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Features: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Target Outcome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80640" y="5119688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2" y="1857051"/>
            <a:ext cx="11430000" cy="42781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7183" y="6303986"/>
            <a:ext cx="8599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9 (2012-16), Forecast Window – 2-4 Years, Developmental Stages – All.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02" y="1733031"/>
            <a:ext cx="11430000" cy="42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1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70678088"/>
              </p:ext>
            </p:extLst>
          </p:nvPr>
        </p:nvGraphicFramePr>
        <p:xfrm>
          <a:off x="0" y="182880"/>
          <a:ext cx="12192000" cy="641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960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Conclusions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93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18" y="3500766"/>
            <a:ext cx="2743200" cy="154442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858330" y="1935480"/>
            <a:ext cx="10475340" cy="1280160"/>
            <a:chOff x="683070" y="2026920"/>
            <a:chExt cx="10475340" cy="3214688"/>
          </a:xfrm>
        </p:grpSpPr>
        <p:sp>
          <p:nvSpPr>
            <p:cNvPr id="15" name="Rectangle 14"/>
            <p:cNvSpPr/>
            <p:nvPr/>
          </p:nvSpPr>
          <p:spPr>
            <a:xfrm>
              <a:off x="683070" y="2026920"/>
              <a:ext cx="2916300" cy="32146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inion Pro" panose="02040503050306020203" pitchFamily="18" charset="0"/>
                </a:rPr>
                <a:t>Practicality</a:t>
              </a:r>
              <a:endParaRPr lang="en-AU" sz="2800" dirty="0">
                <a:latin typeface="Minion Pro" panose="02040503050306020203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37850" y="2026920"/>
              <a:ext cx="2916300" cy="3214688"/>
            </a:xfrm>
            <a:prstGeom prst="rect">
              <a:avLst/>
            </a:prstGeom>
            <a:solidFill>
              <a:srgbClr val="244397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inion Pro" panose="02040503050306020203" pitchFamily="18" charset="0"/>
                </a:rPr>
                <a:t>Robustness</a:t>
              </a:r>
              <a:endParaRPr lang="en-AU" sz="2800" dirty="0">
                <a:latin typeface="Minion Pro" panose="02040503050306020203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42110" y="2026920"/>
              <a:ext cx="2916300" cy="3214688"/>
            </a:xfrm>
            <a:prstGeom prst="rect">
              <a:avLst/>
            </a:prstGeom>
            <a:solidFill>
              <a:srgbClr val="DCAF2A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inion Pro" panose="02040503050306020203" pitchFamily="18" charset="0"/>
                </a:rPr>
                <a:t>Versatility</a:t>
              </a:r>
              <a:endParaRPr lang="en-AU" sz="2800" dirty="0">
                <a:latin typeface="Minion Pro" panose="02040503050306020203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Evaluation of Criteria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2" name="Rectangle 3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58" y="3859829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30" y="4190911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543" y="3500766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102" y="3859829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602" y="3509070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528" y="3859829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5087" y="4190910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5646" y="4541669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5302" y="4541669"/>
            <a:ext cx="2743200" cy="1543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06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2" name="Rectangle 3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4946" y="3946196"/>
            <a:ext cx="3200400" cy="1951684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Minion Pro" panose="02040503050306020203" pitchFamily="18" charset="0"/>
              </a:rPr>
              <a:t>Extend </a:t>
            </a:r>
            <a:br>
              <a:rPr lang="en-AU" sz="2800" dirty="0">
                <a:latin typeface="Minion Pro" panose="02040503050306020203" pitchFamily="18" charset="0"/>
              </a:rPr>
            </a:br>
            <a:r>
              <a:rPr lang="en-AU" sz="2800" dirty="0">
                <a:latin typeface="Minion Pro" panose="02040503050306020203" pitchFamily="18" charset="0"/>
              </a:rPr>
              <a:t>Feature Set</a:t>
            </a:r>
            <a:endParaRPr lang="en-AU" sz="2800" dirty="0"/>
          </a:p>
        </p:txBody>
      </p:sp>
      <p:sp>
        <p:nvSpPr>
          <p:cNvPr id="8" name="Rectangle 7"/>
          <p:cNvSpPr/>
          <p:nvPr/>
        </p:nvSpPr>
        <p:spPr>
          <a:xfrm>
            <a:off x="4409014" y="3946196"/>
            <a:ext cx="3200400" cy="19516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Automatic Scheduling &amp; </a:t>
            </a:r>
            <a:br>
              <a:rPr lang="en-US" sz="2800" dirty="0">
                <a:latin typeface="Minion Pro" panose="02040503050306020203" pitchFamily="18" charset="0"/>
              </a:rPr>
            </a:br>
            <a:r>
              <a:rPr lang="en-US" sz="2800" dirty="0">
                <a:latin typeface="Minion Pro" panose="02040503050306020203" pitchFamily="18" charset="0"/>
              </a:rPr>
              <a:t>Data Collection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8200" y="3946196"/>
            <a:ext cx="3200400" cy="1951684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Commercialisation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44240" y="4752976"/>
            <a:ext cx="8092440" cy="135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44397"/>
                </a:solidFill>
                <a:latin typeface="Minion Pro" panose="02040503050306020203" pitchFamily="18" charset="0"/>
              </a:rPr>
              <a:t>Future Work</a:t>
            </a:r>
            <a:endParaRPr lang="en-AU" b="1" dirty="0">
              <a:solidFill>
                <a:srgbClr val="244397"/>
              </a:solidFill>
              <a:latin typeface="Minion Pro" panose="02040503050306020203" pitchFamily="18" charset="0"/>
            </a:endParaRPr>
          </a:p>
        </p:txBody>
      </p:sp>
      <p:pic>
        <p:nvPicPr>
          <p:cNvPr id="8194" name="Picture 2" descr="https://d30y9cdsu7xlg0.cloudfront.net/png/59103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40" y="1619833"/>
            <a:ext cx="2167720" cy="21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21" y="1788010"/>
            <a:ext cx="3311758" cy="18595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1" y="1791882"/>
            <a:ext cx="3371809" cy="18595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745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Contributions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199" y="1825625"/>
            <a:ext cx="10986371" cy="4351338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2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ready for industry: </a:t>
            </a:r>
            <a:br>
              <a:rPr lang="en-AU" sz="3200" dirty="0">
                <a:latin typeface="Minion Pro" panose="02040503050306020203" pitchFamily="18" charset="0"/>
              </a:rPr>
            </a:br>
            <a:r>
              <a:rPr lang="en-AU" sz="3200" dirty="0">
                <a:latin typeface="Minion Pro" panose="02040503050306020203" pitchFamily="18" charset="0"/>
              </a:rPr>
              <a:t>near-autonomous, adaptable, and leverages public data.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performs better or comparable to previous studies across a large domain.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An empirical study of startup performance more comprehensive than any from the literature.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7" name="Rectangle 16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03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31" y="2301200"/>
            <a:ext cx="94436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Towards Automated </a:t>
            </a:r>
          </a:p>
          <a:p>
            <a:r>
              <a:rPr lang="en-US" sz="6600" b="1" dirty="0">
                <a:latin typeface="Minion Pro" panose="02040503050306020203" pitchFamily="18" charset="0"/>
              </a:rPr>
              <a:t>Venture Capital Screening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31" y="55245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Author: </a:t>
            </a:r>
            <a:r>
              <a:rPr lang="en-US" dirty="0">
                <a:latin typeface="Minion Pro" panose="02040503050306020203" pitchFamily="18" charset="0"/>
              </a:rPr>
              <a:t>Mark Shelton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31" y="5893832"/>
            <a:ext cx="455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Supervisors:</a:t>
            </a:r>
            <a:r>
              <a:rPr lang="en-US" dirty="0">
                <a:latin typeface="Minion Pro" panose="02040503050306020203" pitchFamily="18" charset="0"/>
              </a:rPr>
              <a:t> Melinda Hodkiewicz, Tim French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931" y="6263164"/>
            <a:ext cx="442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Program:</a:t>
            </a:r>
            <a:r>
              <a:rPr lang="en-US" dirty="0">
                <a:latin typeface="Minion Pro" panose="02040503050306020203" pitchFamily="18" charset="0"/>
              </a:rPr>
              <a:t> Bachelor of Philosophy (Honours)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5591" y="6262688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Minion Pro" panose="02040503050306020203" pitchFamily="18" charset="0"/>
              </a:rPr>
              <a:t>Date: </a:t>
            </a:r>
            <a:r>
              <a:rPr lang="en-US" dirty="0">
                <a:latin typeface="Minion Pro" panose="02040503050306020203" pitchFamily="18" charset="0"/>
              </a:rPr>
              <a:t>01 June 2017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7728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inion Pro" panose="02040503050306020203" pitchFamily="18" charset="0"/>
              </a:rPr>
              <a:t>Appendices</a:t>
            </a:r>
            <a:endParaRPr lang="en-AU" sz="6600" b="1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617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/>
        </p:nvSpPr>
        <p:spPr>
          <a:xfrm>
            <a:off x="1417320" y="655320"/>
            <a:ext cx="9387842" cy="4366495"/>
          </a:xfrm>
          <a:custGeom>
            <a:avLst/>
            <a:gdLst>
              <a:gd name="connsiteX0" fmla="*/ 0 w 9494520"/>
              <a:gd name="connsiteY0" fmla="*/ 0 h 4831080"/>
              <a:gd name="connsiteX1" fmla="*/ 2118360 w 9494520"/>
              <a:gd name="connsiteY1" fmla="*/ 4084320 h 4831080"/>
              <a:gd name="connsiteX2" fmla="*/ 9494520 w 9494520"/>
              <a:gd name="connsiteY2" fmla="*/ 4831080 h 483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4520" h="4831080">
                <a:moveTo>
                  <a:pt x="0" y="0"/>
                </a:moveTo>
                <a:cubicBezTo>
                  <a:pt x="267970" y="1639570"/>
                  <a:pt x="535940" y="3279140"/>
                  <a:pt x="2118360" y="4084320"/>
                </a:cubicBezTo>
                <a:cubicBezTo>
                  <a:pt x="3700780" y="4889500"/>
                  <a:pt x="8255000" y="4706620"/>
                  <a:pt x="9494520" y="4831080"/>
                </a:cubicBezTo>
              </a:path>
            </a:pathLst>
          </a:custGeom>
          <a:noFill/>
          <a:ln w="76200">
            <a:solidFill>
              <a:srgbClr val="24439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27348B"/>
              </a:solidFill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325882" y="792481"/>
            <a:ext cx="9448799" cy="5212080"/>
          </a:xfrm>
          <a:custGeom>
            <a:avLst/>
            <a:gdLst>
              <a:gd name="connsiteX0" fmla="*/ 0 w 9677400"/>
              <a:gd name="connsiteY0" fmla="*/ 4770120 h 5602153"/>
              <a:gd name="connsiteX1" fmla="*/ 1965960 w 9677400"/>
              <a:gd name="connsiteY1" fmla="*/ 5547360 h 5602153"/>
              <a:gd name="connsiteX2" fmla="*/ 7315200 w 9677400"/>
              <a:gd name="connsiteY2" fmla="*/ 3429000 h 5602153"/>
              <a:gd name="connsiteX3" fmla="*/ 9677400 w 9677400"/>
              <a:gd name="connsiteY3" fmla="*/ 0 h 560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5602153">
                <a:moveTo>
                  <a:pt x="0" y="4770120"/>
                </a:moveTo>
                <a:cubicBezTo>
                  <a:pt x="373380" y="5270500"/>
                  <a:pt x="746760" y="5770880"/>
                  <a:pt x="1965960" y="5547360"/>
                </a:cubicBezTo>
                <a:cubicBezTo>
                  <a:pt x="3185160" y="5323840"/>
                  <a:pt x="6029960" y="4353560"/>
                  <a:pt x="7315200" y="3429000"/>
                </a:cubicBezTo>
                <a:cubicBezTo>
                  <a:pt x="8600440" y="2504440"/>
                  <a:pt x="9138920" y="1252220"/>
                  <a:pt x="9677400" y="0"/>
                </a:cubicBezTo>
              </a:path>
            </a:pathLst>
          </a:custGeom>
          <a:noFill/>
          <a:ln w="76200">
            <a:solidFill>
              <a:srgbClr val="DCAF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310642" y="5257800"/>
            <a:ext cx="9601197" cy="85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95400" y="716280"/>
            <a:ext cx="0" cy="560832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41960" y="5257800"/>
            <a:ext cx="1118616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42320" y="716280"/>
            <a:ext cx="0" cy="560832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37360" y="655319"/>
            <a:ext cx="376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Number </a:t>
            </a:r>
            <a:b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</a:br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of Startups</a:t>
            </a:r>
            <a:endParaRPr lang="en-AU" sz="3200" b="1" dirty="0">
              <a:solidFill>
                <a:srgbClr val="27348B"/>
              </a:solidFill>
              <a:latin typeface="Minion Pro" panose="020405030503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5641" y="680977"/>
            <a:ext cx="323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DCAF2A"/>
                </a:solidFill>
                <a:latin typeface="Minion Pro" panose="02040503050306020203" pitchFamily="18" charset="0"/>
              </a:rPr>
              <a:t>Profitability / Value Created</a:t>
            </a:r>
            <a:endParaRPr lang="en-AU" sz="3200" b="1" dirty="0">
              <a:solidFill>
                <a:srgbClr val="DCAF2A"/>
              </a:solidFill>
              <a:latin typeface="Minion Pro" panose="020405030503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0642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Pre-Seed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8649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Seed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6656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Series A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4663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Series B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2670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Series C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50679" y="5356860"/>
            <a:ext cx="16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Series D+</a:t>
            </a:r>
            <a:endParaRPr lang="en-AU" sz="28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9939" y="6004561"/>
            <a:ext cx="56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Developmental Stage / Time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1" name="Rectangle 3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  <p:pic>
        <p:nvPicPr>
          <p:cNvPr id="7170" name="Picture 2" descr="http://www.underconsideration.com/brandnew/archives/uber_2016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79" y="4521996"/>
            <a:ext cx="1373550" cy="2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463040" y="4289877"/>
            <a:ext cx="183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UBER FOR </a:t>
            </a:r>
            <a:b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</a:b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CUPCAKES</a:t>
            </a:r>
            <a:endParaRPr lang="en-AU" sz="2400" b="1" dirty="0">
              <a:solidFill>
                <a:schemeClr val="bg2">
                  <a:lumMod val="25000"/>
                </a:schemeClr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5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travisonline.com/wp-content/uploads/2016/01/spotif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0" y="4759541"/>
            <a:ext cx="4572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s-images.forbes.com/davidvinjamuri/files/2014/07/airbnb_horizontal_lockup_pri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0" y="2487814"/>
            <a:ext cx="4572000" cy="20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coreplus.com.au/wp-content/uploads/2015/09/HealthEngine-Logo1.png?5697a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10" y="4930122"/>
            <a:ext cx="5152190" cy="10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afont.com/forum/attach/orig/4/8/484522.png?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0" y="2866665"/>
            <a:ext cx="3049070" cy="12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0" y="506999"/>
            <a:ext cx="5059680" cy="1903706"/>
          </a:xfrm>
          <a:prstGeom prst="rect">
            <a:avLst/>
          </a:prstGeom>
        </p:spPr>
      </p:pic>
      <p:pic>
        <p:nvPicPr>
          <p:cNvPr id="13" name="Picture 12" descr="https://tctechcrunch2011.files.wordpress.com/2015/11/atlassian_logo-rgb-nav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05" y="239651"/>
            <a:ext cx="4572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5" name="Rectangle 1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23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27183" y="1771358"/>
            <a:ext cx="5246077" cy="332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i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“We have not been able to quantify </a:t>
            </a:r>
            <a:br>
              <a:rPr lang="en-AU" sz="2400" i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AU" sz="2400" i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startup potential. We haven't even tried. Although I am sure someone could do it and they might be very successful with it. To us, the ideal founding team is one supremely talented product-oriented founder and one, two, or three strong developers, and nothing else”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6323" y="2231032"/>
            <a:ext cx="5246077" cy="363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i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“One of the main activities of good investors is trying to find ‘accurate contrarian theses’ about what make good startups, markets, founders etc. I've seen a few attempts to do it quantitatively but I think those are often  flawed because the measurable things are either obvious, irrelevant, or suffer from over-fitting.”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6720284" y="1768988"/>
            <a:ext cx="471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Minion Pro" panose="02040503050306020203" pitchFamily="18" charset="0"/>
              </a:rPr>
              <a:t>Chris Dixon, Andreessen Horowitz</a:t>
            </a:r>
            <a:endParaRPr lang="en-AU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00379" y="5236457"/>
            <a:ext cx="4901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Minion Pro" panose="02040503050306020203" pitchFamily="18" charset="0"/>
              </a:rPr>
              <a:t>Fred Wilson, Union Square Ventures</a:t>
            </a:r>
            <a:endParaRPr lang="en-AU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54369" y="5112436"/>
            <a:ext cx="39155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2123" y="2327819"/>
            <a:ext cx="39155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183" y="6303986"/>
            <a:ext cx="341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Source: </a:t>
            </a:r>
            <a:r>
              <a:rPr lang="en-US" sz="1600" dirty="0">
                <a:latin typeface="Minion Pro" panose="02040503050306020203" pitchFamily="18" charset="0"/>
              </a:rPr>
              <a:t>Stone (2014), see Bibliography.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What do venture capitalists think?</a:t>
            </a:r>
          </a:p>
        </p:txBody>
      </p:sp>
    </p:spTree>
    <p:extLst>
      <p:ext uri="{BB962C8B-B14F-4D97-AF65-F5344CB8AC3E}">
        <p14:creationId xmlns:p14="http://schemas.microsoft.com/office/powerpoint/2010/main" val="154770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30y9cdsu7xlg0.cloudfront.net/png/22191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2" y="136048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30y9cdsu7xlg0.cloudfront.net/png/22191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430" y="136048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30y9cdsu7xlg0.cloudfront.net/png/22191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36236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ownloadicons.net/sites/default/files/skull-and-cross-bones-icons-756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36048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ownloadicons.net/sites/default/files/skull-and-cross-bones-icons-756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47" y="136048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downloadicons.net/sites/default/files/skull-and-cross-bones-icons-756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4" y="136048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mage.flaticon.com/icons/png/512/76/765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5430" y="36236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3" y="3623625"/>
            <a:ext cx="18288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55" y="3623625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47" y="3623625"/>
            <a:ext cx="1828800" cy="1828800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8866822" y="3436935"/>
            <a:ext cx="2286000" cy="2286000"/>
          </a:xfrm>
          <a:prstGeom prst="roundRect">
            <a:avLst/>
          </a:prstGeom>
          <a:noFill/>
          <a:ln w="76200">
            <a:solidFill>
              <a:srgbClr val="27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/>
          <p:cNvSpPr/>
          <p:nvPr/>
        </p:nvSpPr>
        <p:spPr>
          <a:xfrm>
            <a:off x="8757284" y="3327397"/>
            <a:ext cx="2505076" cy="2505076"/>
          </a:xfrm>
          <a:prstGeom prst="roundRect">
            <a:avLst/>
          </a:prstGeom>
          <a:noFill/>
          <a:ln w="76200">
            <a:solidFill>
              <a:srgbClr val="DCA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9" name="Rectangle 1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841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3" name="Rectangle: Rounded Corners 32"/>
          <p:cNvSpPr/>
          <p:nvPr/>
        </p:nvSpPr>
        <p:spPr>
          <a:xfrm>
            <a:off x="1153668" y="846387"/>
            <a:ext cx="1563624" cy="4158938"/>
          </a:xfrm>
          <a:prstGeom prst="roundRect">
            <a:avLst/>
          </a:prstGeom>
          <a:solidFill>
            <a:srgbClr val="27348B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Origination &amp; Screening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886282" y="846387"/>
            <a:ext cx="1563624" cy="4158938"/>
          </a:xfrm>
          <a:prstGeom prst="roundRect">
            <a:avLst/>
          </a:prstGeom>
          <a:solidFill>
            <a:srgbClr val="244397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Opportunity Evaluation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6699668" y="846387"/>
            <a:ext cx="1563624" cy="41589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Deal Structuring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9305750" y="846387"/>
            <a:ext cx="1563624" cy="4158938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Investment Management</a:t>
            </a:r>
          </a:p>
        </p:txBody>
      </p:sp>
      <p:cxnSp>
        <p:nvCxnSpPr>
          <p:cNvPr id="37" name="Straight Arrow Connector 36"/>
          <p:cNvCxnSpPr>
            <a:cxnSpLocks/>
            <a:stCxn id="33" idx="3"/>
            <a:endCxn id="34" idx="1"/>
          </p:cNvCxnSpPr>
          <p:nvPr/>
        </p:nvCxnSpPr>
        <p:spPr>
          <a:xfrm>
            <a:off x="2717292" y="2925856"/>
            <a:ext cx="1168990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cxnSpLocks/>
            <a:stCxn id="34" idx="3"/>
            <a:endCxn id="35" idx="1"/>
          </p:cNvCxnSpPr>
          <p:nvPr/>
        </p:nvCxnSpPr>
        <p:spPr>
          <a:xfrm>
            <a:off x="5449906" y="2925856"/>
            <a:ext cx="1249762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>
            <a:cxnSpLocks/>
            <a:stCxn id="35" idx="3"/>
          </p:cNvCxnSpPr>
          <p:nvPr/>
        </p:nvCxnSpPr>
        <p:spPr>
          <a:xfrm>
            <a:off x="8263292" y="2925856"/>
            <a:ext cx="1072897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cxnSpLocks/>
            <a:stCxn id="36" idx="3"/>
          </p:cNvCxnSpPr>
          <p:nvPr/>
        </p:nvCxnSpPr>
        <p:spPr>
          <a:xfrm>
            <a:off x="10869374" y="2925856"/>
            <a:ext cx="1322626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/>
          <p:cNvCxnSpPr>
            <a:cxnSpLocks/>
            <a:endCxn id="33" idx="1"/>
          </p:cNvCxnSpPr>
          <p:nvPr/>
        </p:nvCxnSpPr>
        <p:spPr>
          <a:xfrm>
            <a:off x="-25908" y="2925856"/>
            <a:ext cx="1179576" cy="0"/>
          </a:xfrm>
          <a:prstGeom prst="straightConnector1">
            <a:avLst/>
          </a:prstGeom>
          <a:noFill/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0873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9170" y="3657600"/>
            <a:ext cx="261366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IPO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3912" y="3657600"/>
            <a:ext cx="3091768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Extra Round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3965" y="883920"/>
            <a:ext cx="3594690" cy="3740984"/>
            <a:chOff x="4062435" y="1813560"/>
            <a:chExt cx="3594690" cy="3740984"/>
          </a:xfrm>
        </p:grpSpPr>
        <p:grpSp>
          <p:nvGrpSpPr>
            <p:cNvPr id="15" name="Group 14"/>
            <p:cNvGrpSpPr/>
            <p:nvPr/>
          </p:nvGrpSpPr>
          <p:grpSpPr>
            <a:xfrm>
              <a:off x="4062435" y="1813560"/>
              <a:ext cx="3594690" cy="2773680"/>
              <a:chOff x="4564380" y="2247900"/>
              <a:chExt cx="2468880" cy="1905000"/>
            </a:xfrm>
          </p:grpSpPr>
          <p:pic>
            <p:nvPicPr>
              <p:cNvPr id="17" name="Picture 2" descr="https://d30y9cdsu7xlg0.cloudfront.net/png/39563-200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4380" y="2247900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https://d30y9cdsu7xlg0.cloudfront.net/png/214005-2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5500" y="2636520"/>
                <a:ext cx="1127760" cy="1127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4276770" y="4587240"/>
              <a:ext cx="3166020" cy="967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Acquired</a:t>
              </a:r>
            </a:p>
          </p:txBody>
        </p:sp>
      </p:grpSp>
      <p:sp>
        <p:nvSpPr>
          <p:cNvPr id="6" name="Right Bracket 5"/>
          <p:cNvSpPr/>
          <p:nvPr/>
        </p:nvSpPr>
        <p:spPr>
          <a:xfrm rot="5400000">
            <a:off x="4163225" y="1014218"/>
            <a:ext cx="404299" cy="6894151"/>
          </a:xfrm>
          <a:prstGeom prst="rightBracket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782364" y="4663444"/>
            <a:ext cx="316602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Exit</a:t>
            </a:r>
          </a:p>
        </p:txBody>
      </p:sp>
      <p:sp>
        <p:nvSpPr>
          <p:cNvPr id="22" name="Right Bracket 21"/>
          <p:cNvSpPr/>
          <p:nvPr/>
        </p:nvSpPr>
        <p:spPr>
          <a:xfrm rot="5400000">
            <a:off x="5953386" y="229900"/>
            <a:ext cx="418666" cy="10488843"/>
          </a:xfrm>
          <a:prstGeom prst="rightBracket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579709" y="5696945"/>
            <a:ext cx="3166020" cy="9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348B"/>
                </a:solidFill>
                <a:latin typeface="Minion Pro" panose="02040503050306020203" pitchFamily="18" charset="0"/>
              </a:rPr>
              <a:t>Extra Stage</a:t>
            </a:r>
          </a:p>
        </p:txBody>
      </p:sp>
      <p:pic>
        <p:nvPicPr>
          <p:cNvPr id="5126" name="Picture 6" descr="https://image.flaticon.com/icons/png/512/33/3387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96" y="822202"/>
            <a:ext cx="2897116" cy="28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impleicon.com/wp-content/uploads/bar-chart-up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4" y="1908902"/>
            <a:ext cx="1702978" cy="17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imageog.flaticon.com/icons/png/512/50/50268.png?size=1200x630f&amp;pad=10,10,10,10&amp;ext=png&amp;bg=FFFFFFF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3" r="18794"/>
          <a:stretch/>
        </p:blipFill>
        <p:spPr bwMode="auto">
          <a:xfrm>
            <a:off x="7902461" y="773432"/>
            <a:ext cx="3414670" cy="29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29" name="Rectangle 2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39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Design: </a:t>
            </a:r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Dataset Preparation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642304"/>
            <a:ext cx="10119360" cy="48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s3.amazonaws.com/suh-s3-nfs/companyProfileImages/64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-381000"/>
            <a:ext cx="188976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s://tctechcrunch2011.files.wordpress.com/2011/01/chacha-picture.jpeg?w=208&amp;h=156&amp;crop=1&amp;quality=85&amp;strip=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-117157"/>
            <a:ext cx="19812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14234"/>
              </p:ext>
            </p:extLst>
          </p:nvPr>
        </p:nvGraphicFramePr>
        <p:xfrm>
          <a:off x="716280" y="1097281"/>
          <a:ext cx="10576560" cy="4937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923">
                  <a:extLst>
                    <a:ext uri="{9D8B030D-6E8A-4147-A177-3AD203B41FA5}">
                      <a16:colId xmlns:a16="http://schemas.microsoft.com/office/drawing/2014/main" val="3659686316"/>
                    </a:ext>
                  </a:extLst>
                </a:gridCol>
                <a:gridCol w="1748701">
                  <a:extLst>
                    <a:ext uri="{9D8B030D-6E8A-4147-A177-3AD203B41FA5}">
                      <a16:colId xmlns:a16="http://schemas.microsoft.com/office/drawing/2014/main" val="3668144356"/>
                    </a:ext>
                  </a:extLst>
                </a:gridCol>
                <a:gridCol w="2115312">
                  <a:extLst>
                    <a:ext uri="{9D8B030D-6E8A-4147-A177-3AD203B41FA5}">
                      <a16:colId xmlns:a16="http://schemas.microsoft.com/office/drawing/2014/main" val="3016644465"/>
                    </a:ext>
                  </a:extLst>
                </a:gridCol>
                <a:gridCol w="2115312">
                  <a:extLst>
                    <a:ext uri="{9D8B030D-6E8A-4147-A177-3AD203B41FA5}">
                      <a16:colId xmlns:a16="http://schemas.microsoft.com/office/drawing/2014/main" val="3607845924"/>
                    </a:ext>
                  </a:extLst>
                </a:gridCol>
                <a:gridCol w="2115312">
                  <a:extLst>
                    <a:ext uri="{9D8B030D-6E8A-4147-A177-3AD203B41FA5}">
                      <a16:colId xmlns:a16="http://schemas.microsoft.com/office/drawing/2014/main" val="2824610934"/>
                    </a:ext>
                  </a:extLst>
                </a:gridCol>
              </a:tblGrid>
              <a:tr h="448832"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latin typeface="Minion Pro" panose="02040503050306020203" pitchFamily="18" charset="0"/>
                        </a:rPr>
                        <a:t>Feature (2013-April)</a:t>
                      </a:r>
                      <a:endParaRPr lang="en-AU" sz="2000" b="1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2000" b="1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60639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Age (Years)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7.4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0.6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4.3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3.8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073975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Funding Raised ($m)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92.0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0.0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171.0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12.0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774956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Funding Rounds (N)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8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8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4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809133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Developmental Stage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D+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Pre-Seed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C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A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9342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Predicted Outcome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9873"/>
                  </a:ext>
                </a:extLst>
              </a:tr>
              <a:tr h="448832"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latin typeface="Minion Pro" panose="02040503050306020203" pitchFamily="18" charset="0"/>
                        </a:rPr>
                        <a:t>Outcome (2017-April)</a:t>
                      </a:r>
                      <a:endParaRPr lang="en-AU" sz="2000" b="1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2000" b="1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780189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Funding Raised ($m)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96.0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5.0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336.0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77.0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35910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Developmental Stage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D+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A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Acquired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nion Pro" panose="02040503050306020203" pitchFamily="18" charset="0"/>
                        </a:rPr>
                        <a:t>Series B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194014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nion Pro" panose="02040503050306020203" pitchFamily="18" charset="0"/>
                        </a:rPr>
                        <a:t>Actual Outcome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31837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Minion Pro" panose="02040503050306020203" pitchFamily="18" charset="0"/>
                        </a:rPr>
                        <a:t>Correct Prediction</a:t>
                      </a:r>
                      <a:endParaRPr lang="en-AU" sz="2000" b="1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AU" sz="20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i="0" kern="1200" dirty="0">
                          <a:solidFill>
                            <a:schemeClr val="dk1"/>
                          </a:solidFill>
                          <a:effectLst/>
                          <a:latin typeface="Minion Pro" panose="02040503050306020203" pitchFamily="18" charset="0"/>
                          <a:ea typeface="+mn-ea"/>
                          <a:cs typeface="+mn-cs"/>
                        </a:rPr>
                        <a:t>✓</a:t>
                      </a:r>
                      <a:endParaRPr lang="en-AU" sz="2400" dirty="0">
                        <a:latin typeface="Minion Pro" panose="02040503050306020203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27788"/>
                  </a:ext>
                </a:extLst>
              </a:tr>
            </a:tbl>
          </a:graphicData>
        </a:graphic>
      </p:graphicFrame>
      <p:pic>
        <p:nvPicPr>
          <p:cNvPr id="25606" name="Picture 6" descr="https://upload.wikimedia.org/wikipedia/commons/e/e2/Fab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89222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https://mixpanel.com/wp-content/uploads/2016/09/logo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28" y="182880"/>
            <a:ext cx="228600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7183" y="6303986"/>
            <a:ext cx="786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inion Pro" panose="02040503050306020203" pitchFamily="18" charset="0"/>
              </a:rPr>
              <a:t>Configuration: </a:t>
            </a:r>
            <a:r>
              <a:rPr lang="en-US" sz="1600" dirty="0">
                <a:latin typeface="Minion Pro" panose="02040503050306020203" pitchFamily="18" charset="0"/>
              </a:rPr>
              <a:t>Dataset Slices – 3, Forecast Window – 4 Years, Target Outcome – Extra Stage.</a:t>
            </a:r>
            <a:endParaRPr lang="en-AU" sz="1600" b="1" dirty="0">
              <a:latin typeface="Minion Pro" panose="020405030503060202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175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6112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latin typeface="Minion Pro" panose="02040503050306020203" pitchFamily="18" charset="0"/>
              </a:rPr>
              <a:t>Beckwith, J. Predicting success in equity crowdfunding. Honours Thesis. University of Pennsylvania. 2016.</a:t>
            </a:r>
          </a:p>
          <a:p>
            <a:pPr marL="0" indent="0">
              <a:buNone/>
            </a:pPr>
            <a:r>
              <a:rPr lang="en-AU" dirty="0">
                <a:latin typeface="Minion Pro" panose="02040503050306020203" pitchFamily="18" charset="0"/>
              </a:rPr>
              <a:t>Stone, T.R. Computational analytics for venture finance. PhD Thesis. University College London. 2014.</a:t>
            </a:r>
          </a:p>
          <a:p>
            <a:pPr marL="0" indent="0">
              <a:buNone/>
            </a:pPr>
            <a:r>
              <a:rPr lang="en-AU" dirty="0">
                <a:latin typeface="Minion Pro" panose="02040503050306020203" pitchFamily="18" charset="0"/>
              </a:rPr>
              <a:t>Bhat, H.S., and </a:t>
            </a:r>
            <a:r>
              <a:rPr lang="en-AU" dirty="0" err="1">
                <a:latin typeface="Minion Pro" panose="02040503050306020203" pitchFamily="18" charset="0"/>
              </a:rPr>
              <a:t>Zaelit</a:t>
            </a:r>
            <a:r>
              <a:rPr lang="en-AU" dirty="0">
                <a:latin typeface="Minion Pro" panose="02040503050306020203" pitchFamily="18" charset="0"/>
              </a:rPr>
              <a:t>, D. Predicting company exits using qualitative data. In Pacific-Asia Conference on Knowledge Discovery and Data Mining. Springer. 2011, pp. 399-410</a:t>
            </a:r>
          </a:p>
          <a:p>
            <a:pPr marL="0" indent="0">
              <a:buNone/>
            </a:pPr>
            <a:endParaRPr lang="en-US" dirty="0">
              <a:latin typeface="Minion Pro" panose="020405030503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7" name="Rectangle 6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14169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071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7760" y="5224039"/>
            <a:ext cx="9997440" cy="1024362"/>
            <a:chOff x="899160" y="5315914"/>
            <a:chExt cx="9997440" cy="1024362"/>
          </a:xfrm>
        </p:grpSpPr>
        <p:sp>
          <p:nvSpPr>
            <p:cNvPr id="7" name="Rectangle 6"/>
            <p:cNvSpPr/>
            <p:nvPr/>
          </p:nvSpPr>
          <p:spPr>
            <a:xfrm>
              <a:off x="4359512" y="5372972"/>
              <a:ext cx="3336688" cy="967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Little information available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9160" y="5346395"/>
              <a:ext cx="3200400" cy="9557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Many investment opportunities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07444" y="5315914"/>
              <a:ext cx="3389156" cy="1016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Low chance </a:t>
              </a:r>
              <a:b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</a:br>
              <a:r>
                <a:rPr lang="en-US" sz="3200" b="1" dirty="0">
                  <a:solidFill>
                    <a:srgbClr val="27348B"/>
                  </a:solidFill>
                  <a:latin typeface="Minion Pro" panose="02040503050306020203" pitchFamily="18" charset="0"/>
                </a:rPr>
                <a:t>of success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2" name="Rectangle 1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09466" y="-37563"/>
            <a:ext cx="163698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!</a:t>
            </a:r>
            <a:endParaRPr lang="en-AU" sz="4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962" y="-37563"/>
            <a:ext cx="163698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!</a:t>
            </a:r>
            <a:endParaRPr lang="en-AU" sz="4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128" y="-41297"/>
            <a:ext cx="163698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!</a:t>
            </a:r>
            <a:endParaRPr lang="en-AU" sz="40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984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89965"/>
            <a:ext cx="9845040" cy="5060315"/>
          </a:xfrm>
        </p:spPr>
        <p:txBody>
          <a:bodyPr>
            <a:noAutofit/>
          </a:bodyPr>
          <a:lstStyle/>
          <a:p>
            <a:r>
              <a:rPr lang="en-AU" sz="8000" b="1" dirty="0">
                <a:solidFill>
                  <a:srgbClr val="244397"/>
                </a:solidFill>
                <a:latin typeface="Minion Pro" panose="02040503050306020203" pitchFamily="18" charset="0"/>
              </a:rPr>
              <a:t>Can we make life easier for VC firms </a:t>
            </a:r>
            <a:br>
              <a:rPr lang="en-AU" sz="80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AU" sz="8000" b="1" dirty="0">
                <a:solidFill>
                  <a:srgbClr val="244397"/>
                </a:solidFill>
                <a:latin typeface="Minion Pro" panose="02040503050306020203" pitchFamily="18" charset="0"/>
              </a:rPr>
              <a:t>so they can help more startups succeed?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6" name="Rectangle 5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05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2" name="Rectangle 3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4946" y="4190036"/>
            <a:ext cx="3200400" cy="1316440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Small</a:t>
            </a:r>
            <a:br>
              <a:rPr lang="en-US" sz="2800" dirty="0">
                <a:latin typeface="Minion Pro" panose="02040503050306020203" pitchFamily="18" charset="0"/>
              </a:rPr>
            </a:br>
            <a:r>
              <a:rPr lang="en-US" sz="2800" dirty="0">
                <a:latin typeface="Minion Pro" panose="02040503050306020203" pitchFamily="18" charset="0"/>
              </a:rPr>
              <a:t>Sample Size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9014" y="4190036"/>
            <a:ext cx="3200400" cy="1316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Early-Stage </a:t>
            </a:r>
            <a:br>
              <a:rPr lang="en-US" sz="2800" dirty="0">
                <a:latin typeface="Minion Pro" panose="02040503050306020203" pitchFamily="18" charset="0"/>
              </a:rPr>
            </a:br>
            <a:r>
              <a:rPr lang="en-US" sz="2800" dirty="0">
                <a:latin typeface="Minion Pro" panose="02040503050306020203" pitchFamily="18" charset="0"/>
              </a:rPr>
              <a:t>Focus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8200" y="4190036"/>
            <a:ext cx="3200400" cy="1316440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Minion Pro" panose="02040503050306020203" pitchFamily="18" charset="0"/>
              </a:rPr>
              <a:t>Narrow </a:t>
            </a:r>
            <a:br>
              <a:rPr lang="en-AU" sz="2800" dirty="0">
                <a:latin typeface="Minion Pro" panose="02040503050306020203" pitchFamily="18" charset="0"/>
              </a:rPr>
            </a:br>
            <a:r>
              <a:rPr lang="en-AU" sz="2800" dirty="0">
                <a:latin typeface="Minion Pro" panose="02040503050306020203" pitchFamily="18" charset="0"/>
              </a:rPr>
              <a:t>Feature Set</a:t>
            </a:r>
            <a:endParaRPr lang="en-AU" sz="2800" dirty="0"/>
          </a:p>
        </p:txBody>
      </p:sp>
      <p:sp>
        <p:nvSpPr>
          <p:cNvPr id="19" name="Rectangle 18"/>
          <p:cNvSpPr/>
          <p:nvPr/>
        </p:nvSpPr>
        <p:spPr>
          <a:xfrm>
            <a:off x="3444240" y="4996816"/>
            <a:ext cx="8092440" cy="135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Limitations of techniques in the literature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968481"/>
            <a:ext cx="3200400" cy="1701014"/>
          </a:xfrm>
          <a:prstGeom prst="rect">
            <a:avLst/>
          </a:prstGeom>
        </p:spPr>
      </p:pic>
      <p:sp>
        <p:nvSpPr>
          <p:cNvPr id="21" name="Rectangle: Rounded Corners 20"/>
          <p:cNvSpPr/>
          <p:nvPr/>
        </p:nvSpPr>
        <p:spPr>
          <a:xfrm>
            <a:off x="8458200" y="2380913"/>
            <a:ext cx="651076" cy="1404008"/>
          </a:xfrm>
          <a:prstGeom prst="roundRect">
            <a:avLst/>
          </a:prstGeom>
          <a:noFill/>
          <a:ln w="76200">
            <a:solidFill>
              <a:srgbClr val="DCA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/>
          <p:cNvSpPr/>
          <p:nvPr/>
        </p:nvSpPr>
        <p:spPr>
          <a:xfrm>
            <a:off x="9506849" y="2390356"/>
            <a:ext cx="551551" cy="746383"/>
          </a:xfrm>
          <a:prstGeom prst="roundRect">
            <a:avLst/>
          </a:prstGeom>
          <a:noFill/>
          <a:ln w="76200">
            <a:solidFill>
              <a:srgbClr val="27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0" y="2134539"/>
            <a:ext cx="3261828" cy="1809766"/>
          </a:xfrm>
          <a:prstGeom prst="rect">
            <a:avLst/>
          </a:prstGeom>
        </p:spPr>
      </p:pic>
      <p:sp>
        <p:nvSpPr>
          <p:cNvPr id="58" name="Rectangle: Rounded Corners 57"/>
          <p:cNvSpPr/>
          <p:nvPr/>
        </p:nvSpPr>
        <p:spPr>
          <a:xfrm>
            <a:off x="4525701" y="2074003"/>
            <a:ext cx="1006998" cy="1710918"/>
          </a:xfrm>
          <a:prstGeom prst="roundRect">
            <a:avLst/>
          </a:prstGeom>
          <a:noFill/>
          <a:ln w="76200">
            <a:solidFill>
              <a:srgbClr val="DCA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94" name="Picture 2" descr="https://d30y9cdsu7xlg0.cloudfront.net/png/591034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86" y="1845602"/>
            <a:ext cx="2167720" cy="21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32556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244397"/>
                </a:solidFill>
                <a:latin typeface="Minion Pro" panose="02040503050306020203" pitchFamily="18" charset="0"/>
              </a:rPr>
              <a:t>Investment screening system criteria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2" name="Rectangle 3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6320" y="1996440"/>
            <a:ext cx="2209800" cy="118872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Practicality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320" y="3567112"/>
            <a:ext cx="2209800" cy="1188720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Robustness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6320" y="5119688"/>
            <a:ext cx="2209800" cy="1188720"/>
          </a:xfrm>
          <a:prstGeom prst="rect">
            <a:avLst/>
          </a:prstGeom>
          <a:solidFill>
            <a:srgbClr val="DCAF2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inion Pro" panose="02040503050306020203" pitchFamily="18" charset="0"/>
              </a:rPr>
              <a:t>Versatility</a:t>
            </a:r>
            <a:endParaRPr lang="en-AU" sz="2800" dirty="0">
              <a:latin typeface="Minion Pro" panose="020405030503060202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4240" y="1996440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Minimal user input, saves effort and time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Processes new data in a timely fashion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44240" y="4996816"/>
            <a:ext cx="8092440" cy="135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Highly configurable</a:t>
            </a:r>
            <a:endParaRPr lang="en-AU" sz="24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44240" y="3567112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Minimal variance in predictions over time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Adapts to changing data sources over time</a:t>
            </a:r>
            <a:endParaRPr lang="en-AU" sz="3200" dirty="0">
              <a:solidFill>
                <a:schemeClr val="bg2">
                  <a:lumMod val="10000"/>
                </a:schemeClr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2047" y="363415"/>
            <a:ext cx="11405704" cy="6107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50936"/>
            <a:ext cx="3494362" cy="4864052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244397"/>
                </a:solidFill>
                <a:latin typeface="Minion Pro" panose="02040503050306020203" pitchFamily="18" charset="0"/>
              </a:rPr>
              <a:t>This seminar </a:t>
            </a:r>
            <a:br>
              <a:rPr lang="en-US" sz="40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US" sz="4000" b="1" dirty="0">
                <a:solidFill>
                  <a:srgbClr val="244397"/>
                </a:solidFill>
                <a:latin typeface="Minion Pro" panose="02040503050306020203" pitchFamily="18" charset="0"/>
              </a:rPr>
              <a:t>is organised </a:t>
            </a:r>
            <a:br>
              <a:rPr lang="en-US" sz="40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US" sz="4000" b="1" dirty="0">
                <a:solidFill>
                  <a:srgbClr val="244397"/>
                </a:solidFill>
                <a:latin typeface="Minion Pro" panose="02040503050306020203" pitchFamily="18" charset="0"/>
              </a:rPr>
              <a:t>as follows:</a:t>
            </a:r>
            <a:endParaRPr lang="en-AU" sz="4000" b="1" dirty="0">
              <a:solidFill>
                <a:srgbClr val="244397"/>
              </a:solidFill>
              <a:latin typeface="Minion Pro" panose="020405030503060202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76031" y="950936"/>
            <a:ext cx="6377769" cy="48640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strike="sngStrike" dirty="0">
                <a:latin typeface="Minion Pro" panose="02040503050306020203" pitchFamily="18" charset="0"/>
              </a:rPr>
              <a:t>0. Background</a:t>
            </a:r>
          </a:p>
          <a:p>
            <a:pPr marL="0" indent="0">
              <a:buNone/>
            </a:pPr>
            <a:r>
              <a:rPr lang="en-US" sz="3600" dirty="0">
                <a:latin typeface="Minion Pro" panose="02040503050306020203" pitchFamily="18" charset="0"/>
              </a:rPr>
              <a:t>1. System Design</a:t>
            </a:r>
          </a:p>
          <a:p>
            <a:pPr marL="0" indent="0">
              <a:buNone/>
            </a:pPr>
            <a:r>
              <a:rPr lang="en-US" sz="3600" dirty="0">
                <a:latin typeface="Minion Pro" panose="02040503050306020203" pitchFamily="18" charset="0"/>
              </a:rPr>
              <a:t>2. System Performance</a:t>
            </a:r>
          </a:p>
          <a:p>
            <a:pPr marL="0" indent="0">
              <a:buNone/>
            </a:pPr>
            <a:r>
              <a:rPr lang="en-US" sz="3600" dirty="0">
                <a:latin typeface="Minion Pro" panose="02040503050306020203" pitchFamily="18" charset="0"/>
              </a:rPr>
              <a:t>3. Model Evaluation</a:t>
            </a:r>
          </a:p>
          <a:p>
            <a:pPr marL="0" indent="0">
              <a:buNone/>
            </a:pPr>
            <a:r>
              <a:rPr lang="en-US" sz="3600" dirty="0">
                <a:latin typeface="Minion Pro" panose="02040503050306020203" pitchFamily="18" charset="0"/>
              </a:rPr>
              <a:t>4. Conclusions</a:t>
            </a:r>
            <a:endParaRPr lang="en-AU" sz="3600" dirty="0">
              <a:latin typeface="Minion Pro" panose="020405030503060202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654061" y="2180492"/>
            <a:ext cx="0" cy="235633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1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1995</Words>
  <Application>Microsoft Office PowerPoint</Application>
  <PresentationFormat>Widescreen</PresentationFormat>
  <Paragraphs>414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Adobe Gothic Std B</vt:lpstr>
      <vt:lpstr>Arial</vt:lpstr>
      <vt:lpstr>Calibri</vt:lpstr>
      <vt:lpstr>Calibri Light</vt:lpstr>
      <vt:lpstr>CMU Serif</vt:lpstr>
      <vt:lpstr>Georgia</vt:lpstr>
      <vt:lpstr>Minion Pro</vt:lpstr>
      <vt:lpstr>Tw Cen MT</vt:lpstr>
      <vt:lpstr>Wingdings</vt:lpstr>
      <vt:lpstr>Office Theme</vt:lpstr>
      <vt:lpstr>PowerPoint Presentation</vt:lpstr>
      <vt:lpstr>Background</vt:lpstr>
      <vt:lpstr>PowerPoint Presentation</vt:lpstr>
      <vt:lpstr>PowerPoint Presentation</vt:lpstr>
      <vt:lpstr>PowerPoint Presentation</vt:lpstr>
      <vt:lpstr>Can we make life easier for VC firms  so they can help more startups succeed?</vt:lpstr>
      <vt:lpstr>Limitations of techniques in the literature</vt:lpstr>
      <vt:lpstr>Investment screening system criteria</vt:lpstr>
      <vt:lpstr>This seminar  is organised  as follows:</vt:lpstr>
      <vt:lpstr>System Design</vt:lpstr>
      <vt:lpstr>PowerPoint Presentation</vt:lpstr>
      <vt:lpstr>PowerPoint Presentation</vt:lpstr>
      <vt:lpstr>Design: Data Collection</vt:lpstr>
      <vt:lpstr>Design: Pipeline Creation</vt:lpstr>
      <vt:lpstr>Design: Pipeline Creation  (Classifier)</vt:lpstr>
      <vt:lpstr>Design: Pipeline Selection</vt:lpstr>
      <vt:lpstr>Design: Time Profile</vt:lpstr>
      <vt:lpstr>System Performance</vt:lpstr>
      <vt:lpstr>PowerPoint Presentation</vt:lpstr>
      <vt:lpstr>PowerPoint Presentation</vt:lpstr>
      <vt:lpstr>Performance: Training Set Date</vt:lpstr>
      <vt:lpstr>Performance: Training Set Size</vt:lpstr>
      <vt:lpstr>Performance: Forecast Window</vt:lpstr>
      <vt:lpstr>Performance: Developmental Stage</vt:lpstr>
      <vt:lpstr>Performance: Target Outcome</vt:lpstr>
      <vt:lpstr>Performance: Comparison to Literature</vt:lpstr>
      <vt:lpstr>Model Evaluation</vt:lpstr>
      <vt:lpstr>PowerPoint Presentation</vt:lpstr>
      <vt:lpstr>Features: Training Set Dates</vt:lpstr>
      <vt:lpstr>Features: Forecast Window</vt:lpstr>
      <vt:lpstr>Features: Developmental Stage</vt:lpstr>
      <vt:lpstr>Features: Target Outcome</vt:lpstr>
      <vt:lpstr>PowerPoint Presentation</vt:lpstr>
      <vt:lpstr>Conclusions</vt:lpstr>
      <vt:lpstr>Evaluation of Criteria</vt:lpstr>
      <vt:lpstr>Future Work</vt:lpstr>
      <vt:lpstr>Contributions</vt:lpstr>
      <vt:lpstr>PowerPoint Presentation</vt:lpstr>
      <vt:lpstr>Appendices</vt:lpstr>
      <vt:lpstr>PowerPoint Presentation</vt:lpstr>
      <vt:lpstr>What do venture capitalists think?</vt:lpstr>
      <vt:lpstr>PowerPoint Presentation</vt:lpstr>
      <vt:lpstr>PowerPoint Presentation</vt:lpstr>
      <vt:lpstr>PowerPoint Presentation</vt:lpstr>
      <vt:lpstr>Design: Dataset Preparation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125</cp:revision>
  <cp:lastPrinted>2017-06-08T04:17:50Z</cp:lastPrinted>
  <dcterms:created xsi:type="dcterms:W3CDTF">2017-05-25T02:28:31Z</dcterms:created>
  <dcterms:modified xsi:type="dcterms:W3CDTF">2017-06-08T04:25:56Z</dcterms:modified>
</cp:coreProperties>
</file>